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0"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1" r:id="rId36"/>
    <p:sldId id="292" r:id="rId37"/>
    <p:sldId id="290" r:id="rId38"/>
    <p:sldId id="294" r:id="rId39"/>
    <p:sldId id="295" r:id="rId40"/>
    <p:sldId id="296" r:id="rId41"/>
    <p:sldId id="297" r:id="rId42"/>
    <p:sldId id="298" r:id="rId43"/>
    <p:sldId id="299" r:id="rId44"/>
    <p:sldId id="300" r:id="rId45"/>
    <p:sldId id="301" r:id="rId46"/>
    <p:sldId id="302" r:id="rId47"/>
    <p:sldId id="303" r:id="rId48"/>
    <p:sldId id="304" r:id="rId49"/>
    <p:sldId id="305" r:id="rId50"/>
    <p:sldId id="306" r:id="rId51"/>
    <p:sldId id="313" r:id="rId52"/>
    <p:sldId id="314" r:id="rId53"/>
    <p:sldId id="315" r:id="rId54"/>
    <p:sldId id="308" r:id="rId55"/>
    <p:sldId id="316" r:id="rId56"/>
    <p:sldId id="317" r:id="rId57"/>
    <p:sldId id="318" r:id="rId58"/>
    <p:sldId id="319" r:id="rId59"/>
    <p:sldId id="320" r:id="rId60"/>
    <p:sldId id="321" r:id="rId61"/>
    <p:sldId id="322" r:id="rId62"/>
    <p:sldId id="323" r:id="rId63"/>
    <p:sldId id="324" r:id="rId64"/>
    <p:sldId id="312" r:id="rId65"/>
    <p:sldId id="325" r:id="rId66"/>
    <p:sldId id="326" r:id="rId67"/>
    <p:sldId id="327" r:id="rId68"/>
    <p:sldId id="293" r:id="rId69"/>
    <p:sldId id="307" r:id="rId7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14" autoAdjust="0"/>
    <p:restoredTop sz="94660"/>
  </p:normalViewPr>
  <p:slideViewPr>
    <p:cSldViewPr snapToGrid="0">
      <p:cViewPr varScale="1">
        <p:scale>
          <a:sx n="78" d="100"/>
          <a:sy n="78" d="100"/>
        </p:scale>
        <p:origin x="186" y="5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elvi Rajendran" userId="6bfd80d30f00d2b3" providerId="LiveId" clId="{E8D7FBDF-06F3-454C-BA0A-0AEBA1E6B13F}"/>
    <pc:docChg chg="undo custSel addSld delSld modSld">
      <pc:chgData name="Selvi Rajendran" userId="6bfd80d30f00d2b3" providerId="LiveId" clId="{E8D7FBDF-06F3-454C-BA0A-0AEBA1E6B13F}" dt="2021-05-03T08:08:49.790" v="1024"/>
      <pc:docMkLst>
        <pc:docMk/>
      </pc:docMkLst>
      <pc:sldChg chg="modSp mod">
        <pc:chgData name="Selvi Rajendran" userId="6bfd80d30f00d2b3" providerId="LiveId" clId="{E8D7FBDF-06F3-454C-BA0A-0AEBA1E6B13F}" dt="2021-04-27T16:50:37.948" v="498" actId="6549"/>
        <pc:sldMkLst>
          <pc:docMk/>
          <pc:sldMk cId="2251798444" sldId="256"/>
        </pc:sldMkLst>
        <pc:spChg chg="mod">
          <ac:chgData name="Selvi Rajendran" userId="6bfd80d30f00d2b3" providerId="LiveId" clId="{E8D7FBDF-06F3-454C-BA0A-0AEBA1E6B13F}" dt="2021-04-27T16:50:37.948" v="498" actId="6549"/>
          <ac:spMkLst>
            <pc:docMk/>
            <pc:sldMk cId="2251798444" sldId="256"/>
            <ac:spMk id="2" creationId="{978950AF-E087-44E6-8AD9-AFAB49F8DFD5}"/>
          </ac:spMkLst>
        </pc:spChg>
      </pc:sldChg>
      <pc:sldChg chg="modSp mod">
        <pc:chgData name="Selvi Rajendran" userId="6bfd80d30f00d2b3" providerId="LiveId" clId="{E8D7FBDF-06F3-454C-BA0A-0AEBA1E6B13F}" dt="2021-04-27T14:22:15.005" v="12" actId="12"/>
        <pc:sldMkLst>
          <pc:docMk/>
          <pc:sldMk cId="880672156" sldId="264"/>
        </pc:sldMkLst>
        <pc:spChg chg="mod">
          <ac:chgData name="Selvi Rajendran" userId="6bfd80d30f00d2b3" providerId="LiveId" clId="{E8D7FBDF-06F3-454C-BA0A-0AEBA1E6B13F}" dt="2021-04-27T14:17:14.401" v="2"/>
          <ac:spMkLst>
            <pc:docMk/>
            <pc:sldMk cId="880672156" sldId="264"/>
            <ac:spMk id="2" creationId="{875F2F97-9CC7-41BF-B016-E4231A5BA09D}"/>
          </ac:spMkLst>
        </pc:spChg>
        <pc:spChg chg="mod">
          <ac:chgData name="Selvi Rajendran" userId="6bfd80d30f00d2b3" providerId="LiveId" clId="{E8D7FBDF-06F3-454C-BA0A-0AEBA1E6B13F}" dt="2021-04-27T14:22:15.005" v="12" actId="12"/>
          <ac:spMkLst>
            <pc:docMk/>
            <pc:sldMk cId="880672156" sldId="264"/>
            <ac:spMk id="3" creationId="{5EDF7CC1-41DF-4FA9-B919-BAECB315C61D}"/>
          </ac:spMkLst>
        </pc:spChg>
      </pc:sldChg>
      <pc:sldChg chg="modSp new mod">
        <pc:chgData name="Selvi Rajendran" userId="6bfd80d30f00d2b3" providerId="LiveId" clId="{E8D7FBDF-06F3-454C-BA0A-0AEBA1E6B13F}" dt="2021-04-27T14:23:05.071" v="18" actId="12"/>
        <pc:sldMkLst>
          <pc:docMk/>
          <pc:sldMk cId="990768224" sldId="265"/>
        </pc:sldMkLst>
        <pc:spChg chg="mod">
          <ac:chgData name="Selvi Rajendran" userId="6bfd80d30f00d2b3" providerId="LiveId" clId="{E8D7FBDF-06F3-454C-BA0A-0AEBA1E6B13F}" dt="2021-04-27T14:22:59.390" v="17"/>
          <ac:spMkLst>
            <pc:docMk/>
            <pc:sldMk cId="990768224" sldId="265"/>
            <ac:spMk id="2" creationId="{E8661397-E9B3-4020-857E-CB9978049773}"/>
          </ac:spMkLst>
        </pc:spChg>
        <pc:spChg chg="mod">
          <ac:chgData name="Selvi Rajendran" userId="6bfd80d30f00d2b3" providerId="LiveId" clId="{E8D7FBDF-06F3-454C-BA0A-0AEBA1E6B13F}" dt="2021-04-27T14:23:05.071" v="18" actId="12"/>
          <ac:spMkLst>
            <pc:docMk/>
            <pc:sldMk cId="990768224" sldId="265"/>
            <ac:spMk id="3" creationId="{442C926F-B6BF-4FE0-B26D-E02A1E703B50}"/>
          </ac:spMkLst>
        </pc:spChg>
      </pc:sldChg>
      <pc:sldChg chg="modSp new mod">
        <pc:chgData name="Selvi Rajendran" userId="6bfd80d30f00d2b3" providerId="LiveId" clId="{E8D7FBDF-06F3-454C-BA0A-0AEBA1E6B13F}" dt="2021-04-27T14:28:35.286" v="26" actId="12"/>
        <pc:sldMkLst>
          <pc:docMk/>
          <pc:sldMk cId="3676178170" sldId="266"/>
        </pc:sldMkLst>
        <pc:spChg chg="mod">
          <ac:chgData name="Selvi Rajendran" userId="6bfd80d30f00d2b3" providerId="LiveId" clId="{E8D7FBDF-06F3-454C-BA0A-0AEBA1E6B13F}" dt="2021-04-27T14:27:22.800" v="20"/>
          <ac:spMkLst>
            <pc:docMk/>
            <pc:sldMk cId="3676178170" sldId="266"/>
            <ac:spMk id="2" creationId="{F3DCA7E0-B507-4CC1-8630-C5963CA5AE66}"/>
          </ac:spMkLst>
        </pc:spChg>
        <pc:spChg chg="mod">
          <ac:chgData name="Selvi Rajendran" userId="6bfd80d30f00d2b3" providerId="LiveId" clId="{E8D7FBDF-06F3-454C-BA0A-0AEBA1E6B13F}" dt="2021-04-27T14:28:35.286" v="26" actId="12"/>
          <ac:spMkLst>
            <pc:docMk/>
            <pc:sldMk cId="3676178170" sldId="266"/>
            <ac:spMk id="3" creationId="{0C2B1CC5-7263-4A54-92E8-046C60CFBFB7}"/>
          </ac:spMkLst>
        </pc:spChg>
      </pc:sldChg>
      <pc:sldChg chg="modSp new mod">
        <pc:chgData name="Selvi Rajendran" userId="6bfd80d30f00d2b3" providerId="LiveId" clId="{E8D7FBDF-06F3-454C-BA0A-0AEBA1E6B13F}" dt="2021-04-27T14:33:35.849" v="86" actId="12"/>
        <pc:sldMkLst>
          <pc:docMk/>
          <pc:sldMk cId="725033657" sldId="267"/>
        </pc:sldMkLst>
        <pc:spChg chg="mod">
          <ac:chgData name="Selvi Rajendran" userId="6bfd80d30f00d2b3" providerId="LiveId" clId="{E8D7FBDF-06F3-454C-BA0A-0AEBA1E6B13F}" dt="2021-04-27T14:28:49.886" v="28"/>
          <ac:spMkLst>
            <pc:docMk/>
            <pc:sldMk cId="725033657" sldId="267"/>
            <ac:spMk id="2" creationId="{AA2E257C-EA7C-4DAC-93DC-C0360B0A3648}"/>
          </ac:spMkLst>
        </pc:spChg>
        <pc:spChg chg="mod">
          <ac:chgData name="Selvi Rajendran" userId="6bfd80d30f00d2b3" providerId="LiveId" clId="{E8D7FBDF-06F3-454C-BA0A-0AEBA1E6B13F}" dt="2021-04-27T14:33:35.849" v="86" actId="12"/>
          <ac:spMkLst>
            <pc:docMk/>
            <pc:sldMk cId="725033657" sldId="267"/>
            <ac:spMk id="3" creationId="{BB6E9259-3ACE-4872-BA83-8674F6637924}"/>
          </ac:spMkLst>
        </pc:spChg>
      </pc:sldChg>
      <pc:sldChg chg="modSp new mod">
        <pc:chgData name="Selvi Rajendran" userId="6bfd80d30f00d2b3" providerId="LiveId" clId="{E8D7FBDF-06F3-454C-BA0A-0AEBA1E6B13F}" dt="2021-04-27T14:40:16.849" v="99" actId="12"/>
        <pc:sldMkLst>
          <pc:docMk/>
          <pc:sldMk cId="3134626366" sldId="268"/>
        </pc:sldMkLst>
        <pc:spChg chg="mod">
          <ac:chgData name="Selvi Rajendran" userId="6bfd80d30f00d2b3" providerId="LiveId" clId="{E8D7FBDF-06F3-454C-BA0A-0AEBA1E6B13F}" dt="2021-04-27T14:34:28.967" v="88"/>
          <ac:spMkLst>
            <pc:docMk/>
            <pc:sldMk cId="3134626366" sldId="268"/>
            <ac:spMk id="2" creationId="{5423A94B-8804-4BFB-BF5F-3E4A0F1D71E3}"/>
          </ac:spMkLst>
        </pc:spChg>
        <pc:spChg chg="mod">
          <ac:chgData name="Selvi Rajendran" userId="6bfd80d30f00d2b3" providerId="LiveId" clId="{E8D7FBDF-06F3-454C-BA0A-0AEBA1E6B13F}" dt="2021-04-27T14:40:16.849" v="99" actId="12"/>
          <ac:spMkLst>
            <pc:docMk/>
            <pc:sldMk cId="3134626366" sldId="268"/>
            <ac:spMk id="3" creationId="{AE751599-4EE6-45BB-A2D6-4BEB1C651D59}"/>
          </ac:spMkLst>
        </pc:spChg>
      </pc:sldChg>
      <pc:sldChg chg="modSp new mod">
        <pc:chgData name="Selvi Rajendran" userId="6bfd80d30f00d2b3" providerId="LiveId" clId="{E8D7FBDF-06F3-454C-BA0A-0AEBA1E6B13F}" dt="2021-04-27T14:45:07.795" v="197" actId="12"/>
        <pc:sldMkLst>
          <pc:docMk/>
          <pc:sldMk cId="4253716992" sldId="269"/>
        </pc:sldMkLst>
        <pc:spChg chg="mod">
          <ac:chgData name="Selvi Rajendran" userId="6bfd80d30f00d2b3" providerId="LiveId" clId="{E8D7FBDF-06F3-454C-BA0A-0AEBA1E6B13F}" dt="2021-04-27T14:40:34.246" v="101"/>
          <ac:spMkLst>
            <pc:docMk/>
            <pc:sldMk cId="4253716992" sldId="269"/>
            <ac:spMk id="2" creationId="{051E00DA-F737-4D5A-8E25-F1F95A2E9BA3}"/>
          </ac:spMkLst>
        </pc:spChg>
        <pc:spChg chg="mod">
          <ac:chgData name="Selvi Rajendran" userId="6bfd80d30f00d2b3" providerId="LiveId" clId="{E8D7FBDF-06F3-454C-BA0A-0AEBA1E6B13F}" dt="2021-04-27T14:45:07.795" v="197" actId="12"/>
          <ac:spMkLst>
            <pc:docMk/>
            <pc:sldMk cId="4253716992" sldId="269"/>
            <ac:spMk id="3" creationId="{8BCCF681-8D30-4DF2-9D2F-5BD7F1967E91}"/>
          </ac:spMkLst>
        </pc:spChg>
      </pc:sldChg>
      <pc:sldChg chg="modSp new mod">
        <pc:chgData name="Selvi Rajendran" userId="6bfd80d30f00d2b3" providerId="LiveId" clId="{E8D7FBDF-06F3-454C-BA0A-0AEBA1E6B13F}" dt="2021-04-27T14:46:34.219" v="204" actId="12"/>
        <pc:sldMkLst>
          <pc:docMk/>
          <pc:sldMk cId="2457573083" sldId="270"/>
        </pc:sldMkLst>
        <pc:spChg chg="mod">
          <ac:chgData name="Selvi Rajendran" userId="6bfd80d30f00d2b3" providerId="LiveId" clId="{E8D7FBDF-06F3-454C-BA0A-0AEBA1E6B13F}" dt="2021-04-27T14:45:59.909" v="200"/>
          <ac:spMkLst>
            <pc:docMk/>
            <pc:sldMk cId="2457573083" sldId="270"/>
            <ac:spMk id="2" creationId="{230FD7CD-83FC-451D-8F18-9BFCA57AC3D7}"/>
          </ac:spMkLst>
        </pc:spChg>
        <pc:spChg chg="mod">
          <ac:chgData name="Selvi Rajendran" userId="6bfd80d30f00d2b3" providerId="LiveId" clId="{E8D7FBDF-06F3-454C-BA0A-0AEBA1E6B13F}" dt="2021-04-27T14:46:34.219" v="204" actId="12"/>
          <ac:spMkLst>
            <pc:docMk/>
            <pc:sldMk cId="2457573083" sldId="270"/>
            <ac:spMk id="3" creationId="{1D82D69D-8EE3-42D1-8249-8C0DD11439CF}"/>
          </ac:spMkLst>
        </pc:spChg>
      </pc:sldChg>
      <pc:sldChg chg="modSp new mod">
        <pc:chgData name="Selvi Rajendran" userId="6bfd80d30f00d2b3" providerId="LiveId" clId="{E8D7FBDF-06F3-454C-BA0A-0AEBA1E6B13F}" dt="2021-04-27T14:47:33.764" v="207"/>
        <pc:sldMkLst>
          <pc:docMk/>
          <pc:sldMk cId="3697693622" sldId="271"/>
        </pc:sldMkLst>
        <pc:spChg chg="mod">
          <ac:chgData name="Selvi Rajendran" userId="6bfd80d30f00d2b3" providerId="LiveId" clId="{E8D7FBDF-06F3-454C-BA0A-0AEBA1E6B13F}" dt="2021-04-27T14:46:58.165" v="206"/>
          <ac:spMkLst>
            <pc:docMk/>
            <pc:sldMk cId="3697693622" sldId="271"/>
            <ac:spMk id="2" creationId="{318AE067-32BB-42A3-A927-7EE94CACDBC9}"/>
          </ac:spMkLst>
        </pc:spChg>
        <pc:spChg chg="mod">
          <ac:chgData name="Selvi Rajendran" userId="6bfd80d30f00d2b3" providerId="LiveId" clId="{E8D7FBDF-06F3-454C-BA0A-0AEBA1E6B13F}" dt="2021-04-27T14:47:33.764" v="207"/>
          <ac:spMkLst>
            <pc:docMk/>
            <pc:sldMk cId="3697693622" sldId="271"/>
            <ac:spMk id="3" creationId="{76F8AD87-70D5-4EFA-A5D7-5A2C30C3DAEC}"/>
          </ac:spMkLst>
        </pc:spChg>
      </pc:sldChg>
      <pc:sldChg chg="modSp new mod">
        <pc:chgData name="Selvi Rajendran" userId="6bfd80d30f00d2b3" providerId="LiveId" clId="{E8D7FBDF-06F3-454C-BA0A-0AEBA1E6B13F}" dt="2021-04-27T14:50:07.455" v="213" actId="12"/>
        <pc:sldMkLst>
          <pc:docMk/>
          <pc:sldMk cId="3991219214" sldId="272"/>
        </pc:sldMkLst>
        <pc:spChg chg="mod">
          <ac:chgData name="Selvi Rajendran" userId="6bfd80d30f00d2b3" providerId="LiveId" clId="{E8D7FBDF-06F3-454C-BA0A-0AEBA1E6B13F}" dt="2021-04-27T14:48:35.678" v="209"/>
          <ac:spMkLst>
            <pc:docMk/>
            <pc:sldMk cId="3991219214" sldId="272"/>
            <ac:spMk id="2" creationId="{A3D95D61-3DBC-4117-9A33-1910679D832E}"/>
          </ac:spMkLst>
        </pc:spChg>
        <pc:spChg chg="mod">
          <ac:chgData name="Selvi Rajendran" userId="6bfd80d30f00d2b3" providerId="LiveId" clId="{E8D7FBDF-06F3-454C-BA0A-0AEBA1E6B13F}" dt="2021-04-27T14:50:07.455" v="213" actId="12"/>
          <ac:spMkLst>
            <pc:docMk/>
            <pc:sldMk cId="3991219214" sldId="272"/>
            <ac:spMk id="3" creationId="{A8687149-59C6-4507-9557-A06CFA4CDBE3}"/>
          </ac:spMkLst>
        </pc:spChg>
      </pc:sldChg>
      <pc:sldChg chg="modSp new mod">
        <pc:chgData name="Selvi Rajendran" userId="6bfd80d30f00d2b3" providerId="LiveId" clId="{E8D7FBDF-06F3-454C-BA0A-0AEBA1E6B13F}" dt="2021-04-27T14:51:21.122" v="219" actId="12"/>
        <pc:sldMkLst>
          <pc:docMk/>
          <pc:sldMk cId="1151794467" sldId="273"/>
        </pc:sldMkLst>
        <pc:spChg chg="mod">
          <ac:chgData name="Selvi Rajendran" userId="6bfd80d30f00d2b3" providerId="LiveId" clId="{E8D7FBDF-06F3-454C-BA0A-0AEBA1E6B13F}" dt="2021-04-27T14:50:29.907" v="215"/>
          <ac:spMkLst>
            <pc:docMk/>
            <pc:sldMk cId="1151794467" sldId="273"/>
            <ac:spMk id="2" creationId="{16E0F0F5-2E58-46FF-9039-BDF055B3E700}"/>
          </ac:spMkLst>
        </pc:spChg>
        <pc:spChg chg="mod">
          <ac:chgData name="Selvi Rajendran" userId="6bfd80d30f00d2b3" providerId="LiveId" clId="{E8D7FBDF-06F3-454C-BA0A-0AEBA1E6B13F}" dt="2021-04-27T14:51:21.122" v="219" actId="12"/>
          <ac:spMkLst>
            <pc:docMk/>
            <pc:sldMk cId="1151794467" sldId="273"/>
            <ac:spMk id="3" creationId="{BFCC1A4C-7466-4DDB-A422-00645DB0704C}"/>
          </ac:spMkLst>
        </pc:spChg>
      </pc:sldChg>
      <pc:sldChg chg="addSp modSp new mod">
        <pc:chgData name="Selvi Rajendran" userId="6bfd80d30f00d2b3" providerId="LiveId" clId="{E8D7FBDF-06F3-454C-BA0A-0AEBA1E6B13F}" dt="2021-04-27T14:57:12.977" v="243" actId="12"/>
        <pc:sldMkLst>
          <pc:docMk/>
          <pc:sldMk cId="983378033" sldId="274"/>
        </pc:sldMkLst>
        <pc:spChg chg="mod">
          <ac:chgData name="Selvi Rajendran" userId="6bfd80d30f00d2b3" providerId="LiveId" clId="{E8D7FBDF-06F3-454C-BA0A-0AEBA1E6B13F}" dt="2021-04-27T14:56:12.270" v="232" actId="27636"/>
          <ac:spMkLst>
            <pc:docMk/>
            <pc:sldMk cId="983378033" sldId="274"/>
            <ac:spMk id="2" creationId="{C8059F18-A205-487D-B270-381F76811562}"/>
          </ac:spMkLst>
        </pc:spChg>
        <pc:spChg chg="mod">
          <ac:chgData name="Selvi Rajendran" userId="6bfd80d30f00d2b3" providerId="LiveId" clId="{E8D7FBDF-06F3-454C-BA0A-0AEBA1E6B13F}" dt="2021-04-27T14:57:12.977" v="243" actId="12"/>
          <ac:spMkLst>
            <pc:docMk/>
            <pc:sldMk cId="983378033" sldId="274"/>
            <ac:spMk id="3" creationId="{E0A58956-0740-4C0C-A2CF-FDFD0883101D}"/>
          </ac:spMkLst>
        </pc:spChg>
        <pc:picChg chg="add mod">
          <ac:chgData name="Selvi Rajendran" userId="6bfd80d30f00d2b3" providerId="LiveId" clId="{E8D7FBDF-06F3-454C-BA0A-0AEBA1E6B13F}" dt="2021-04-27T14:56:15.824" v="233" actId="1076"/>
          <ac:picMkLst>
            <pc:docMk/>
            <pc:sldMk cId="983378033" sldId="274"/>
            <ac:picMk id="2050" creationId="{BD757699-2905-40A6-8996-96A00B7038EA}"/>
          </ac:picMkLst>
        </pc:picChg>
      </pc:sldChg>
      <pc:sldChg chg="modSp new mod">
        <pc:chgData name="Selvi Rajendran" userId="6bfd80d30f00d2b3" providerId="LiveId" clId="{E8D7FBDF-06F3-454C-BA0A-0AEBA1E6B13F}" dt="2021-04-27T14:59:17.939" v="249" actId="12"/>
        <pc:sldMkLst>
          <pc:docMk/>
          <pc:sldMk cId="1227754064" sldId="275"/>
        </pc:sldMkLst>
        <pc:spChg chg="mod">
          <ac:chgData name="Selvi Rajendran" userId="6bfd80d30f00d2b3" providerId="LiveId" clId="{E8D7FBDF-06F3-454C-BA0A-0AEBA1E6B13F}" dt="2021-04-27T14:58:45.430" v="245"/>
          <ac:spMkLst>
            <pc:docMk/>
            <pc:sldMk cId="1227754064" sldId="275"/>
            <ac:spMk id="2" creationId="{32F20FB8-8753-4ECC-B04D-3DBD7709AC37}"/>
          </ac:spMkLst>
        </pc:spChg>
        <pc:spChg chg="mod">
          <ac:chgData name="Selvi Rajendran" userId="6bfd80d30f00d2b3" providerId="LiveId" clId="{E8D7FBDF-06F3-454C-BA0A-0AEBA1E6B13F}" dt="2021-04-27T14:59:17.939" v="249" actId="12"/>
          <ac:spMkLst>
            <pc:docMk/>
            <pc:sldMk cId="1227754064" sldId="275"/>
            <ac:spMk id="3" creationId="{1FD64CC4-AF7B-44F9-BD82-A3BA9C5BC1A9}"/>
          </ac:spMkLst>
        </pc:spChg>
      </pc:sldChg>
      <pc:sldChg chg="modSp new mod">
        <pc:chgData name="Selvi Rajendran" userId="6bfd80d30f00d2b3" providerId="LiveId" clId="{E8D7FBDF-06F3-454C-BA0A-0AEBA1E6B13F}" dt="2021-04-27T15:00:36.040" v="254" actId="12"/>
        <pc:sldMkLst>
          <pc:docMk/>
          <pc:sldMk cId="98136066" sldId="276"/>
        </pc:sldMkLst>
        <pc:spChg chg="mod">
          <ac:chgData name="Selvi Rajendran" userId="6bfd80d30f00d2b3" providerId="LiveId" clId="{E8D7FBDF-06F3-454C-BA0A-0AEBA1E6B13F}" dt="2021-04-27T14:59:44.167" v="251"/>
          <ac:spMkLst>
            <pc:docMk/>
            <pc:sldMk cId="98136066" sldId="276"/>
            <ac:spMk id="2" creationId="{4083E835-0E61-469B-A6E5-375CAEC9A51D}"/>
          </ac:spMkLst>
        </pc:spChg>
        <pc:spChg chg="mod">
          <ac:chgData name="Selvi Rajendran" userId="6bfd80d30f00d2b3" providerId="LiveId" clId="{E8D7FBDF-06F3-454C-BA0A-0AEBA1E6B13F}" dt="2021-04-27T15:00:36.040" v="254" actId="12"/>
          <ac:spMkLst>
            <pc:docMk/>
            <pc:sldMk cId="98136066" sldId="276"/>
            <ac:spMk id="3" creationId="{E1C1C4DA-5DC4-41F6-BD75-B6A5571E6D68}"/>
          </ac:spMkLst>
        </pc:spChg>
      </pc:sldChg>
      <pc:sldChg chg="modSp new mod">
        <pc:chgData name="Selvi Rajendran" userId="6bfd80d30f00d2b3" providerId="LiveId" clId="{E8D7FBDF-06F3-454C-BA0A-0AEBA1E6B13F}" dt="2021-04-27T15:04:56.805" v="264" actId="12"/>
        <pc:sldMkLst>
          <pc:docMk/>
          <pc:sldMk cId="1067802420" sldId="277"/>
        </pc:sldMkLst>
        <pc:spChg chg="mod">
          <ac:chgData name="Selvi Rajendran" userId="6bfd80d30f00d2b3" providerId="LiveId" clId="{E8D7FBDF-06F3-454C-BA0A-0AEBA1E6B13F}" dt="2021-04-27T15:01:05.001" v="256"/>
          <ac:spMkLst>
            <pc:docMk/>
            <pc:sldMk cId="1067802420" sldId="277"/>
            <ac:spMk id="2" creationId="{790EE522-00B2-4F84-A477-60D94731D9D5}"/>
          </ac:spMkLst>
        </pc:spChg>
        <pc:spChg chg="mod">
          <ac:chgData name="Selvi Rajendran" userId="6bfd80d30f00d2b3" providerId="LiveId" clId="{E8D7FBDF-06F3-454C-BA0A-0AEBA1E6B13F}" dt="2021-04-27T15:04:56.805" v="264" actId="12"/>
          <ac:spMkLst>
            <pc:docMk/>
            <pc:sldMk cId="1067802420" sldId="277"/>
            <ac:spMk id="3" creationId="{37EFD42C-FF8E-4BE4-AA76-F98574C591E5}"/>
          </ac:spMkLst>
        </pc:spChg>
      </pc:sldChg>
      <pc:sldChg chg="addSp modSp new mod">
        <pc:chgData name="Selvi Rajendran" userId="6bfd80d30f00d2b3" providerId="LiveId" clId="{E8D7FBDF-06F3-454C-BA0A-0AEBA1E6B13F}" dt="2021-04-27T15:18:19.191" v="288" actId="12"/>
        <pc:sldMkLst>
          <pc:docMk/>
          <pc:sldMk cId="3206394159" sldId="278"/>
        </pc:sldMkLst>
        <pc:spChg chg="mod">
          <ac:chgData name="Selvi Rajendran" userId="6bfd80d30f00d2b3" providerId="LiveId" clId="{E8D7FBDF-06F3-454C-BA0A-0AEBA1E6B13F}" dt="2021-04-27T15:17:20.400" v="279" actId="27636"/>
          <ac:spMkLst>
            <pc:docMk/>
            <pc:sldMk cId="3206394159" sldId="278"/>
            <ac:spMk id="2" creationId="{623F7F8E-91D9-4E26-9855-31B05301BC30}"/>
          </ac:spMkLst>
        </pc:spChg>
        <pc:spChg chg="mod">
          <ac:chgData name="Selvi Rajendran" userId="6bfd80d30f00d2b3" providerId="LiveId" clId="{E8D7FBDF-06F3-454C-BA0A-0AEBA1E6B13F}" dt="2021-04-27T15:18:19.191" v="288" actId="12"/>
          <ac:spMkLst>
            <pc:docMk/>
            <pc:sldMk cId="3206394159" sldId="278"/>
            <ac:spMk id="3" creationId="{4CC8AC3D-6710-4195-B254-07B11617C836}"/>
          </ac:spMkLst>
        </pc:spChg>
        <pc:picChg chg="add mod">
          <ac:chgData name="Selvi Rajendran" userId="6bfd80d30f00d2b3" providerId="LiveId" clId="{E8D7FBDF-06F3-454C-BA0A-0AEBA1E6B13F}" dt="2021-04-27T15:17:02.487" v="271" actId="1076"/>
          <ac:picMkLst>
            <pc:docMk/>
            <pc:sldMk cId="3206394159" sldId="278"/>
            <ac:picMk id="3074" creationId="{F54AEF3C-4478-41BC-A650-2D6A5E98753D}"/>
          </ac:picMkLst>
        </pc:picChg>
      </pc:sldChg>
      <pc:sldChg chg="modSp new mod">
        <pc:chgData name="Selvi Rajendran" userId="6bfd80d30f00d2b3" providerId="LiveId" clId="{E8D7FBDF-06F3-454C-BA0A-0AEBA1E6B13F}" dt="2021-04-27T16:29:39.060" v="295" actId="12"/>
        <pc:sldMkLst>
          <pc:docMk/>
          <pc:sldMk cId="3795888339" sldId="279"/>
        </pc:sldMkLst>
        <pc:spChg chg="mod">
          <ac:chgData name="Selvi Rajendran" userId="6bfd80d30f00d2b3" providerId="LiveId" clId="{E8D7FBDF-06F3-454C-BA0A-0AEBA1E6B13F}" dt="2021-04-27T16:28:55.926" v="290"/>
          <ac:spMkLst>
            <pc:docMk/>
            <pc:sldMk cId="3795888339" sldId="279"/>
            <ac:spMk id="2" creationId="{E29490D4-05D4-4899-B63D-71E7009FE97D}"/>
          </ac:spMkLst>
        </pc:spChg>
        <pc:spChg chg="mod">
          <ac:chgData name="Selvi Rajendran" userId="6bfd80d30f00d2b3" providerId="LiveId" clId="{E8D7FBDF-06F3-454C-BA0A-0AEBA1E6B13F}" dt="2021-04-27T16:29:39.060" v="295" actId="12"/>
          <ac:spMkLst>
            <pc:docMk/>
            <pc:sldMk cId="3795888339" sldId="279"/>
            <ac:spMk id="3" creationId="{33DC1B01-8FDD-46C1-AD2B-3D5697F773E3}"/>
          </ac:spMkLst>
        </pc:spChg>
      </pc:sldChg>
      <pc:sldChg chg="modSp new mod">
        <pc:chgData name="Selvi Rajendran" userId="6bfd80d30f00d2b3" providerId="LiveId" clId="{E8D7FBDF-06F3-454C-BA0A-0AEBA1E6B13F}" dt="2021-04-27T16:30:27.502" v="317" actId="12"/>
        <pc:sldMkLst>
          <pc:docMk/>
          <pc:sldMk cId="1818386600" sldId="280"/>
        </pc:sldMkLst>
        <pc:spChg chg="mod">
          <ac:chgData name="Selvi Rajendran" userId="6bfd80d30f00d2b3" providerId="LiveId" clId="{E8D7FBDF-06F3-454C-BA0A-0AEBA1E6B13F}" dt="2021-04-27T16:29:48.352" v="297"/>
          <ac:spMkLst>
            <pc:docMk/>
            <pc:sldMk cId="1818386600" sldId="280"/>
            <ac:spMk id="2" creationId="{2E022B44-1099-44D8-BD0F-2E66D73229AB}"/>
          </ac:spMkLst>
        </pc:spChg>
        <pc:spChg chg="mod">
          <ac:chgData name="Selvi Rajendran" userId="6bfd80d30f00d2b3" providerId="LiveId" clId="{E8D7FBDF-06F3-454C-BA0A-0AEBA1E6B13F}" dt="2021-04-27T16:30:27.502" v="317" actId="12"/>
          <ac:spMkLst>
            <pc:docMk/>
            <pc:sldMk cId="1818386600" sldId="280"/>
            <ac:spMk id="3" creationId="{C87F55D3-2EC0-4C23-A497-220EA2F64DAE}"/>
          </ac:spMkLst>
        </pc:spChg>
      </pc:sldChg>
      <pc:sldChg chg="addSp modSp new mod">
        <pc:chgData name="Selvi Rajendran" userId="6bfd80d30f00d2b3" providerId="LiveId" clId="{E8D7FBDF-06F3-454C-BA0A-0AEBA1E6B13F}" dt="2021-04-27T16:34:12.658" v="334" actId="27636"/>
        <pc:sldMkLst>
          <pc:docMk/>
          <pc:sldMk cId="3504719635" sldId="281"/>
        </pc:sldMkLst>
        <pc:spChg chg="mod">
          <ac:chgData name="Selvi Rajendran" userId="6bfd80d30f00d2b3" providerId="LiveId" clId="{E8D7FBDF-06F3-454C-BA0A-0AEBA1E6B13F}" dt="2021-04-27T16:32:46.013" v="319"/>
          <ac:spMkLst>
            <pc:docMk/>
            <pc:sldMk cId="3504719635" sldId="281"/>
            <ac:spMk id="2" creationId="{92D3C611-F124-488E-BB38-12F117EF7A20}"/>
          </ac:spMkLst>
        </pc:spChg>
        <pc:spChg chg="mod">
          <ac:chgData name="Selvi Rajendran" userId="6bfd80d30f00d2b3" providerId="LiveId" clId="{E8D7FBDF-06F3-454C-BA0A-0AEBA1E6B13F}" dt="2021-04-27T16:34:12.658" v="334" actId="27636"/>
          <ac:spMkLst>
            <pc:docMk/>
            <pc:sldMk cId="3504719635" sldId="281"/>
            <ac:spMk id="3" creationId="{3A71D5F2-1EA4-4D9C-BF77-721A33989892}"/>
          </ac:spMkLst>
        </pc:spChg>
        <pc:picChg chg="add mod">
          <ac:chgData name="Selvi Rajendran" userId="6bfd80d30f00d2b3" providerId="LiveId" clId="{E8D7FBDF-06F3-454C-BA0A-0AEBA1E6B13F}" dt="2021-04-27T16:33:41.170" v="327" actId="1076"/>
          <ac:picMkLst>
            <pc:docMk/>
            <pc:sldMk cId="3504719635" sldId="281"/>
            <ac:picMk id="4098" creationId="{A103E46A-9004-42E0-A0F4-796AB461B3A4}"/>
          </ac:picMkLst>
        </pc:picChg>
      </pc:sldChg>
      <pc:sldChg chg="modSp new mod">
        <pc:chgData name="Selvi Rajendran" userId="6bfd80d30f00d2b3" providerId="LiveId" clId="{E8D7FBDF-06F3-454C-BA0A-0AEBA1E6B13F}" dt="2021-04-27T16:35:11.020" v="340"/>
        <pc:sldMkLst>
          <pc:docMk/>
          <pc:sldMk cId="947721506" sldId="282"/>
        </pc:sldMkLst>
        <pc:spChg chg="mod">
          <ac:chgData name="Selvi Rajendran" userId="6bfd80d30f00d2b3" providerId="LiveId" clId="{E8D7FBDF-06F3-454C-BA0A-0AEBA1E6B13F}" dt="2021-04-27T16:35:11.020" v="340"/>
          <ac:spMkLst>
            <pc:docMk/>
            <pc:sldMk cId="947721506" sldId="282"/>
            <ac:spMk id="2" creationId="{C44309C8-C4C3-4A04-AA94-89444EBADE05}"/>
          </ac:spMkLst>
        </pc:spChg>
        <pc:spChg chg="mod">
          <ac:chgData name="Selvi Rajendran" userId="6bfd80d30f00d2b3" providerId="LiveId" clId="{E8D7FBDF-06F3-454C-BA0A-0AEBA1E6B13F}" dt="2021-04-27T16:35:04.395" v="339" actId="12"/>
          <ac:spMkLst>
            <pc:docMk/>
            <pc:sldMk cId="947721506" sldId="282"/>
            <ac:spMk id="3" creationId="{E45E646D-1E39-427C-848B-84BC193A60F9}"/>
          </ac:spMkLst>
        </pc:spChg>
      </pc:sldChg>
      <pc:sldChg chg="addSp delSp modSp new mod modClrScheme chgLayout">
        <pc:chgData name="Selvi Rajendran" userId="6bfd80d30f00d2b3" providerId="LiveId" clId="{E8D7FBDF-06F3-454C-BA0A-0AEBA1E6B13F}" dt="2021-04-27T16:36:09.106" v="349" actId="14100"/>
        <pc:sldMkLst>
          <pc:docMk/>
          <pc:sldMk cId="436544040" sldId="283"/>
        </pc:sldMkLst>
        <pc:spChg chg="del">
          <ac:chgData name="Selvi Rajendran" userId="6bfd80d30f00d2b3" providerId="LiveId" clId="{E8D7FBDF-06F3-454C-BA0A-0AEBA1E6B13F}" dt="2021-04-27T16:35:46.244" v="342" actId="700"/>
          <ac:spMkLst>
            <pc:docMk/>
            <pc:sldMk cId="436544040" sldId="283"/>
            <ac:spMk id="2" creationId="{494A1780-0062-46E2-9DD3-CABEDC81537B}"/>
          </ac:spMkLst>
        </pc:spChg>
        <pc:spChg chg="del">
          <ac:chgData name="Selvi Rajendran" userId="6bfd80d30f00d2b3" providerId="LiveId" clId="{E8D7FBDF-06F3-454C-BA0A-0AEBA1E6B13F}" dt="2021-04-27T16:35:46.244" v="342" actId="700"/>
          <ac:spMkLst>
            <pc:docMk/>
            <pc:sldMk cId="436544040" sldId="283"/>
            <ac:spMk id="3" creationId="{57206E24-49E6-4F91-81E8-53252B39D766}"/>
          </ac:spMkLst>
        </pc:spChg>
        <pc:spChg chg="add mod">
          <ac:chgData name="Selvi Rajendran" userId="6bfd80d30f00d2b3" providerId="LiveId" clId="{E8D7FBDF-06F3-454C-BA0A-0AEBA1E6B13F}" dt="2021-04-27T16:36:09.106" v="349" actId="14100"/>
          <ac:spMkLst>
            <pc:docMk/>
            <pc:sldMk cId="436544040" sldId="283"/>
            <ac:spMk id="6" creationId="{88926410-7744-4FF9-A175-C78A53966ABA}"/>
          </ac:spMkLst>
        </pc:spChg>
        <pc:picChg chg="add mod">
          <ac:chgData name="Selvi Rajendran" userId="6bfd80d30f00d2b3" providerId="LiveId" clId="{E8D7FBDF-06F3-454C-BA0A-0AEBA1E6B13F}" dt="2021-04-27T16:35:55.812" v="346" actId="14100"/>
          <ac:picMkLst>
            <pc:docMk/>
            <pc:sldMk cId="436544040" sldId="283"/>
            <ac:picMk id="5122" creationId="{3617AC46-2A97-492A-B030-074594D668F8}"/>
          </ac:picMkLst>
        </pc:picChg>
      </pc:sldChg>
      <pc:sldChg chg="addSp modSp new mod modClrScheme chgLayout">
        <pc:chgData name="Selvi Rajendran" userId="6bfd80d30f00d2b3" providerId="LiveId" clId="{E8D7FBDF-06F3-454C-BA0A-0AEBA1E6B13F}" dt="2021-04-27T16:38:16.677" v="360" actId="207"/>
        <pc:sldMkLst>
          <pc:docMk/>
          <pc:sldMk cId="1011104212" sldId="284"/>
        </pc:sldMkLst>
        <pc:spChg chg="add mod">
          <ac:chgData name="Selvi Rajendran" userId="6bfd80d30f00d2b3" providerId="LiveId" clId="{E8D7FBDF-06F3-454C-BA0A-0AEBA1E6B13F}" dt="2021-04-27T16:37:01.558" v="352"/>
          <ac:spMkLst>
            <pc:docMk/>
            <pc:sldMk cId="1011104212" sldId="284"/>
            <ac:spMk id="2" creationId="{DD4CF0E7-D837-49C4-986E-2BFE99B5B839}"/>
          </ac:spMkLst>
        </pc:spChg>
        <pc:spChg chg="add mod">
          <ac:chgData name="Selvi Rajendran" userId="6bfd80d30f00d2b3" providerId="LiveId" clId="{E8D7FBDF-06F3-454C-BA0A-0AEBA1E6B13F}" dt="2021-04-27T16:38:16.677" v="360" actId="207"/>
          <ac:spMkLst>
            <pc:docMk/>
            <pc:sldMk cId="1011104212" sldId="284"/>
            <ac:spMk id="3" creationId="{A6FF22A9-6FC3-4932-9E3B-F8D2696D23AC}"/>
          </ac:spMkLst>
        </pc:spChg>
      </pc:sldChg>
      <pc:sldChg chg="addSp delSp modSp new mod">
        <pc:chgData name="Selvi Rajendran" userId="6bfd80d30f00d2b3" providerId="LiveId" clId="{E8D7FBDF-06F3-454C-BA0A-0AEBA1E6B13F}" dt="2021-04-27T16:40:26.933" v="383"/>
        <pc:sldMkLst>
          <pc:docMk/>
          <pc:sldMk cId="673709554" sldId="285"/>
        </pc:sldMkLst>
        <pc:spChg chg="mod">
          <ac:chgData name="Selvi Rajendran" userId="6bfd80d30f00d2b3" providerId="LiveId" clId="{E8D7FBDF-06F3-454C-BA0A-0AEBA1E6B13F}" dt="2021-04-27T16:40:26.933" v="383"/>
          <ac:spMkLst>
            <pc:docMk/>
            <pc:sldMk cId="673709554" sldId="285"/>
            <ac:spMk id="2" creationId="{89143011-95A7-445F-905C-FB4758C697D1}"/>
          </ac:spMkLst>
        </pc:spChg>
        <pc:spChg chg="add del mod">
          <ac:chgData name="Selvi Rajendran" userId="6bfd80d30f00d2b3" providerId="LiveId" clId="{E8D7FBDF-06F3-454C-BA0A-0AEBA1E6B13F}" dt="2021-04-27T16:40:17.875" v="382"/>
          <ac:spMkLst>
            <pc:docMk/>
            <pc:sldMk cId="673709554" sldId="285"/>
            <ac:spMk id="3" creationId="{255BD845-6BDC-4CB5-9999-CA30AADFEF62}"/>
          </ac:spMkLst>
        </pc:spChg>
        <pc:spChg chg="add del mod">
          <ac:chgData name="Selvi Rajendran" userId="6bfd80d30f00d2b3" providerId="LiveId" clId="{E8D7FBDF-06F3-454C-BA0A-0AEBA1E6B13F}" dt="2021-04-27T16:39:09.683" v="363"/>
          <ac:spMkLst>
            <pc:docMk/>
            <pc:sldMk cId="673709554" sldId="285"/>
            <ac:spMk id="4" creationId="{BFD41E4A-1660-4673-B667-7B708CEAAFBA}"/>
          </ac:spMkLst>
        </pc:spChg>
        <pc:picChg chg="add mod">
          <ac:chgData name="Selvi Rajendran" userId="6bfd80d30f00d2b3" providerId="LiveId" clId="{E8D7FBDF-06F3-454C-BA0A-0AEBA1E6B13F}" dt="2021-04-27T16:39:56.620" v="369" actId="1076"/>
          <ac:picMkLst>
            <pc:docMk/>
            <pc:sldMk cId="673709554" sldId="285"/>
            <ac:picMk id="6147" creationId="{1B9BAA6A-7C7C-4136-A6E4-0385727FD302}"/>
          </ac:picMkLst>
        </pc:picChg>
      </pc:sldChg>
      <pc:sldChg chg="addSp delSp modSp new mod">
        <pc:chgData name="Selvi Rajendran" userId="6bfd80d30f00d2b3" providerId="LiveId" clId="{E8D7FBDF-06F3-454C-BA0A-0AEBA1E6B13F}" dt="2021-04-27T16:42:31.338" v="398" actId="14100"/>
        <pc:sldMkLst>
          <pc:docMk/>
          <pc:sldMk cId="1886406858" sldId="286"/>
        </pc:sldMkLst>
        <pc:spChg chg="mod">
          <ac:chgData name="Selvi Rajendran" userId="6bfd80d30f00d2b3" providerId="LiveId" clId="{E8D7FBDF-06F3-454C-BA0A-0AEBA1E6B13F}" dt="2021-04-27T16:42:31.338" v="398" actId="14100"/>
          <ac:spMkLst>
            <pc:docMk/>
            <pc:sldMk cId="1886406858" sldId="286"/>
            <ac:spMk id="2" creationId="{6D11AE3F-59DE-4881-9ED8-2E91811DD043}"/>
          </ac:spMkLst>
        </pc:spChg>
        <pc:spChg chg="mod">
          <ac:chgData name="Selvi Rajendran" userId="6bfd80d30f00d2b3" providerId="LiveId" clId="{E8D7FBDF-06F3-454C-BA0A-0AEBA1E6B13F}" dt="2021-04-27T16:42:06.416" v="393" actId="20577"/>
          <ac:spMkLst>
            <pc:docMk/>
            <pc:sldMk cId="1886406858" sldId="286"/>
            <ac:spMk id="3" creationId="{93C253AF-351B-4F55-9A8D-35D0FB2EC5A4}"/>
          </ac:spMkLst>
        </pc:spChg>
        <pc:spChg chg="add del">
          <ac:chgData name="Selvi Rajendran" userId="6bfd80d30f00d2b3" providerId="LiveId" clId="{E8D7FBDF-06F3-454C-BA0A-0AEBA1E6B13F}" dt="2021-04-27T16:42:00.459" v="391"/>
          <ac:spMkLst>
            <pc:docMk/>
            <pc:sldMk cId="1886406858" sldId="286"/>
            <ac:spMk id="4" creationId="{A86086DB-4335-438B-A460-44677BAFBA82}"/>
          </ac:spMkLst>
        </pc:spChg>
      </pc:sldChg>
      <pc:sldChg chg="addSp delSp modSp new mod">
        <pc:chgData name="Selvi Rajendran" userId="6bfd80d30f00d2b3" providerId="LiveId" clId="{E8D7FBDF-06F3-454C-BA0A-0AEBA1E6B13F}" dt="2021-04-27T16:42:41.629" v="402" actId="207"/>
        <pc:sldMkLst>
          <pc:docMk/>
          <pc:sldMk cId="508108675" sldId="287"/>
        </pc:sldMkLst>
        <pc:spChg chg="del">
          <ac:chgData name="Selvi Rajendran" userId="6bfd80d30f00d2b3" providerId="LiveId" clId="{E8D7FBDF-06F3-454C-BA0A-0AEBA1E6B13F}" dt="2021-04-27T16:42:15.799" v="395" actId="478"/>
          <ac:spMkLst>
            <pc:docMk/>
            <pc:sldMk cId="508108675" sldId="287"/>
            <ac:spMk id="2" creationId="{B7958B3C-A167-46D4-8980-8EE77B3B7E7B}"/>
          </ac:spMkLst>
        </pc:spChg>
        <pc:spChg chg="mod">
          <ac:chgData name="Selvi Rajendran" userId="6bfd80d30f00d2b3" providerId="LiveId" clId="{E8D7FBDF-06F3-454C-BA0A-0AEBA1E6B13F}" dt="2021-04-27T16:42:22.608" v="397"/>
          <ac:spMkLst>
            <pc:docMk/>
            <pc:sldMk cId="508108675" sldId="287"/>
            <ac:spMk id="3" creationId="{F550FE0E-88BD-4741-9FB3-CF4FF64945F1}"/>
          </ac:spMkLst>
        </pc:spChg>
        <pc:spChg chg="add mod">
          <ac:chgData name="Selvi Rajendran" userId="6bfd80d30f00d2b3" providerId="LiveId" clId="{E8D7FBDF-06F3-454C-BA0A-0AEBA1E6B13F}" dt="2021-04-27T16:42:41.629" v="402" actId="207"/>
          <ac:spMkLst>
            <pc:docMk/>
            <pc:sldMk cId="508108675" sldId="287"/>
            <ac:spMk id="5" creationId="{03DACD9B-AD8D-4724-B81C-1B94FD9C9852}"/>
          </ac:spMkLst>
        </pc:spChg>
      </pc:sldChg>
      <pc:sldChg chg="addSp delSp modSp new mod modClrScheme chgLayout">
        <pc:chgData name="Selvi Rajendran" userId="6bfd80d30f00d2b3" providerId="LiveId" clId="{E8D7FBDF-06F3-454C-BA0A-0AEBA1E6B13F}" dt="2021-04-27T16:43:12.642" v="409"/>
        <pc:sldMkLst>
          <pc:docMk/>
          <pc:sldMk cId="1750200978" sldId="288"/>
        </pc:sldMkLst>
        <pc:spChg chg="del">
          <ac:chgData name="Selvi Rajendran" userId="6bfd80d30f00d2b3" providerId="LiveId" clId="{E8D7FBDF-06F3-454C-BA0A-0AEBA1E6B13F}" dt="2021-04-27T16:42:57.818" v="404" actId="700"/>
          <ac:spMkLst>
            <pc:docMk/>
            <pc:sldMk cId="1750200978" sldId="288"/>
            <ac:spMk id="2" creationId="{194A0D70-B8A2-48E8-9405-942D66E83DA9}"/>
          </ac:spMkLst>
        </pc:spChg>
        <pc:spChg chg="del">
          <ac:chgData name="Selvi Rajendran" userId="6bfd80d30f00d2b3" providerId="LiveId" clId="{E8D7FBDF-06F3-454C-BA0A-0AEBA1E6B13F}" dt="2021-04-27T16:42:57.818" v="404" actId="700"/>
          <ac:spMkLst>
            <pc:docMk/>
            <pc:sldMk cId="1750200978" sldId="288"/>
            <ac:spMk id="3" creationId="{A203ECEB-FE0F-4D1E-87A4-1EE0CE85FBCF}"/>
          </ac:spMkLst>
        </pc:spChg>
        <pc:spChg chg="add mod">
          <ac:chgData name="Selvi Rajendran" userId="6bfd80d30f00d2b3" providerId="LiveId" clId="{E8D7FBDF-06F3-454C-BA0A-0AEBA1E6B13F}" dt="2021-04-27T16:43:05.141" v="408" actId="14100"/>
          <ac:spMkLst>
            <pc:docMk/>
            <pc:sldMk cId="1750200978" sldId="288"/>
            <ac:spMk id="5" creationId="{89C7E6C7-08D7-410C-B1CF-5ED597F66922}"/>
          </ac:spMkLst>
        </pc:spChg>
        <pc:picChg chg="add">
          <ac:chgData name="Selvi Rajendran" userId="6bfd80d30f00d2b3" providerId="LiveId" clId="{E8D7FBDF-06F3-454C-BA0A-0AEBA1E6B13F}" dt="2021-04-27T16:43:12.642" v="409"/>
          <ac:picMkLst>
            <pc:docMk/>
            <pc:sldMk cId="1750200978" sldId="288"/>
            <ac:picMk id="8194" creationId="{5C526851-06F3-48EF-8356-0E409AE9C855}"/>
          </ac:picMkLst>
        </pc:picChg>
      </pc:sldChg>
      <pc:sldChg chg="addSp modSp new mod modClrScheme chgLayout">
        <pc:chgData name="Selvi Rajendran" userId="6bfd80d30f00d2b3" providerId="LiveId" clId="{E8D7FBDF-06F3-454C-BA0A-0AEBA1E6B13F}" dt="2021-04-27T16:45:59.352" v="420" actId="27636"/>
        <pc:sldMkLst>
          <pc:docMk/>
          <pc:sldMk cId="1287485242" sldId="289"/>
        </pc:sldMkLst>
        <pc:spChg chg="add mod">
          <ac:chgData name="Selvi Rajendran" userId="6bfd80d30f00d2b3" providerId="LiveId" clId="{E8D7FBDF-06F3-454C-BA0A-0AEBA1E6B13F}" dt="2021-04-27T16:45:27.775" v="412"/>
          <ac:spMkLst>
            <pc:docMk/>
            <pc:sldMk cId="1287485242" sldId="289"/>
            <ac:spMk id="2" creationId="{E1DD3B0E-CDD0-4408-982D-A2E025F3347B}"/>
          </ac:spMkLst>
        </pc:spChg>
        <pc:spChg chg="add mod">
          <ac:chgData name="Selvi Rajendran" userId="6bfd80d30f00d2b3" providerId="LiveId" clId="{E8D7FBDF-06F3-454C-BA0A-0AEBA1E6B13F}" dt="2021-04-27T16:45:59.352" v="420" actId="27636"/>
          <ac:spMkLst>
            <pc:docMk/>
            <pc:sldMk cId="1287485242" sldId="289"/>
            <ac:spMk id="3" creationId="{4B87B5B4-A82E-48BA-87A5-FCFF7608A582}"/>
          </ac:spMkLst>
        </pc:spChg>
      </pc:sldChg>
      <pc:sldChg chg="addSp delSp modSp new mod modClrScheme chgLayout">
        <pc:chgData name="Selvi Rajendran" userId="6bfd80d30f00d2b3" providerId="LiveId" clId="{E8D7FBDF-06F3-454C-BA0A-0AEBA1E6B13F}" dt="2021-04-27T16:49:18.398" v="467" actId="14100"/>
        <pc:sldMkLst>
          <pc:docMk/>
          <pc:sldMk cId="3940469319" sldId="290"/>
        </pc:sldMkLst>
        <pc:spChg chg="del">
          <ac:chgData name="Selvi Rajendran" userId="6bfd80d30f00d2b3" providerId="LiveId" clId="{E8D7FBDF-06F3-454C-BA0A-0AEBA1E6B13F}" dt="2021-04-27T16:49:10.454" v="464" actId="700"/>
          <ac:spMkLst>
            <pc:docMk/>
            <pc:sldMk cId="3940469319" sldId="290"/>
            <ac:spMk id="2" creationId="{C8D433DE-ACB2-4E85-9D28-2AC65CF8C2CA}"/>
          </ac:spMkLst>
        </pc:spChg>
        <pc:spChg chg="del mod">
          <ac:chgData name="Selvi Rajendran" userId="6bfd80d30f00d2b3" providerId="LiveId" clId="{E8D7FBDF-06F3-454C-BA0A-0AEBA1E6B13F}" dt="2021-04-27T16:49:10.454" v="464" actId="700"/>
          <ac:spMkLst>
            <pc:docMk/>
            <pc:sldMk cId="3940469319" sldId="290"/>
            <ac:spMk id="3" creationId="{941D4AA7-A0FC-467C-AB42-85D2F931749F}"/>
          </ac:spMkLst>
        </pc:spChg>
        <pc:picChg chg="add del mod">
          <ac:chgData name="Selvi Rajendran" userId="6bfd80d30f00d2b3" providerId="LiveId" clId="{E8D7FBDF-06F3-454C-BA0A-0AEBA1E6B13F}" dt="2021-04-27T16:48:27.471" v="455" actId="21"/>
          <ac:picMkLst>
            <pc:docMk/>
            <pc:sldMk cId="3940469319" sldId="290"/>
            <ac:picMk id="9218" creationId="{15495583-DB94-4C3E-B2E5-C05FCDEED54D}"/>
          </ac:picMkLst>
        </pc:picChg>
        <pc:picChg chg="add mod">
          <ac:chgData name="Selvi Rajendran" userId="6bfd80d30f00d2b3" providerId="LiveId" clId="{E8D7FBDF-06F3-454C-BA0A-0AEBA1E6B13F}" dt="2021-04-27T16:49:18.398" v="467" actId="14100"/>
          <ac:picMkLst>
            <pc:docMk/>
            <pc:sldMk cId="3940469319" sldId="290"/>
            <ac:picMk id="9220" creationId="{3CA4B455-74EE-4204-A369-EC5F4C4DF769}"/>
          </ac:picMkLst>
        </pc:picChg>
      </pc:sldChg>
      <pc:sldChg chg="modSp new mod">
        <pc:chgData name="Selvi Rajendran" userId="6bfd80d30f00d2b3" providerId="LiveId" clId="{E8D7FBDF-06F3-454C-BA0A-0AEBA1E6B13F}" dt="2021-04-27T16:48:13.959" v="453" actId="2711"/>
        <pc:sldMkLst>
          <pc:docMk/>
          <pc:sldMk cId="489432913" sldId="291"/>
        </pc:sldMkLst>
        <pc:spChg chg="mod">
          <ac:chgData name="Selvi Rajendran" userId="6bfd80d30f00d2b3" providerId="LiveId" clId="{E8D7FBDF-06F3-454C-BA0A-0AEBA1E6B13F}" dt="2021-04-27T16:47:28.743" v="447" actId="20577"/>
          <ac:spMkLst>
            <pc:docMk/>
            <pc:sldMk cId="489432913" sldId="291"/>
            <ac:spMk id="2" creationId="{B2857BD2-0CF3-4FDE-B666-4450A6837BFE}"/>
          </ac:spMkLst>
        </pc:spChg>
        <pc:spChg chg="mod">
          <ac:chgData name="Selvi Rajendran" userId="6bfd80d30f00d2b3" providerId="LiveId" clId="{E8D7FBDF-06F3-454C-BA0A-0AEBA1E6B13F}" dt="2021-04-27T16:48:13.959" v="453" actId="2711"/>
          <ac:spMkLst>
            <pc:docMk/>
            <pc:sldMk cId="489432913" sldId="291"/>
            <ac:spMk id="3" creationId="{A8FB7A7C-DD5C-4A91-9F3C-7E159228BB4B}"/>
          </ac:spMkLst>
        </pc:spChg>
      </pc:sldChg>
      <pc:sldChg chg="addSp delSp modSp new mod modClrScheme chgLayout">
        <pc:chgData name="Selvi Rajendran" userId="6bfd80d30f00d2b3" providerId="LiveId" clId="{E8D7FBDF-06F3-454C-BA0A-0AEBA1E6B13F}" dt="2021-04-27T16:48:38.025" v="460" actId="14100"/>
        <pc:sldMkLst>
          <pc:docMk/>
          <pc:sldMk cId="621276476" sldId="292"/>
        </pc:sldMkLst>
        <pc:spChg chg="del">
          <ac:chgData name="Selvi Rajendran" userId="6bfd80d30f00d2b3" providerId="LiveId" clId="{E8D7FBDF-06F3-454C-BA0A-0AEBA1E6B13F}" dt="2021-04-27T16:48:31.419" v="456" actId="700"/>
          <ac:spMkLst>
            <pc:docMk/>
            <pc:sldMk cId="621276476" sldId="292"/>
            <ac:spMk id="2" creationId="{DEC4647E-B3F4-4717-863A-B942C966A386}"/>
          </ac:spMkLst>
        </pc:spChg>
        <pc:spChg chg="del">
          <ac:chgData name="Selvi Rajendran" userId="6bfd80d30f00d2b3" providerId="LiveId" clId="{E8D7FBDF-06F3-454C-BA0A-0AEBA1E6B13F}" dt="2021-04-27T16:48:31.419" v="456" actId="700"/>
          <ac:spMkLst>
            <pc:docMk/>
            <pc:sldMk cId="621276476" sldId="292"/>
            <ac:spMk id="3" creationId="{D2BF87A7-0B5A-4729-AF83-3D4F73F0D1DA}"/>
          </ac:spMkLst>
        </pc:spChg>
        <pc:picChg chg="add mod">
          <ac:chgData name="Selvi Rajendran" userId="6bfd80d30f00d2b3" providerId="LiveId" clId="{E8D7FBDF-06F3-454C-BA0A-0AEBA1E6B13F}" dt="2021-04-27T16:48:38.025" v="460" actId="14100"/>
          <ac:picMkLst>
            <pc:docMk/>
            <pc:sldMk cId="621276476" sldId="292"/>
            <ac:picMk id="4" creationId="{3AB41319-624B-4338-86AF-222D9DB61531}"/>
          </ac:picMkLst>
        </pc:picChg>
      </pc:sldChg>
      <pc:sldChg chg="addSp modSp new mod modClrScheme chgLayout">
        <pc:chgData name="Selvi Rajendran" userId="6bfd80d30f00d2b3" providerId="LiveId" clId="{E8D7FBDF-06F3-454C-BA0A-0AEBA1E6B13F}" dt="2021-04-27T16:49:41.189" v="480" actId="1076"/>
        <pc:sldMkLst>
          <pc:docMk/>
          <pc:sldMk cId="848119199" sldId="293"/>
        </pc:sldMkLst>
        <pc:spChg chg="add mod">
          <ac:chgData name="Selvi Rajendran" userId="6bfd80d30f00d2b3" providerId="LiveId" clId="{E8D7FBDF-06F3-454C-BA0A-0AEBA1E6B13F}" dt="2021-04-27T16:49:41.189" v="480" actId="1076"/>
          <ac:spMkLst>
            <pc:docMk/>
            <pc:sldMk cId="848119199" sldId="293"/>
            <ac:spMk id="2" creationId="{29929534-0DB1-444A-8BAB-551C3306CAEF}"/>
          </ac:spMkLst>
        </pc:spChg>
      </pc:sldChg>
      <pc:sldChg chg="addSp modSp new mod modClrScheme chgLayout">
        <pc:chgData name="Selvi Rajendran" userId="6bfd80d30f00d2b3" providerId="LiveId" clId="{E8D7FBDF-06F3-454C-BA0A-0AEBA1E6B13F}" dt="2021-04-29T13:53:10.301" v="502" actId="20577"/>
        <pc:sldMkLst>
          <pc:docMk/>
          <pc:sldMk cId="1155744536" sldId="294"/>
        </pc:sldMkLst>
        <pc:spChg chg="add mod">
          <ac:chgData name="Selvi Rajendran" userId="6bfd80d30f00d2b3" providerId="LiveId" clId="{E8D7FBDF-06F3-454C-BA0A-0AEBA1E6B13F}" dt="2021-04-27T16:49:50.349" v="494" actId="20577"/>
          <ac:spMkLst>
            <pc:docMk/>
            <pc:sldMk cId="1155744536" sldId="294"/>
            <ac:spMk id="2" creationId="{7D9D1067-A35C-4F11-B781-1A217B80C242}"/>
          </ac:spMkLst>
        </pc:spChg>
        <pc:spChg chg="add mod">
          <ac:chgData name="Selvi Rajendran" userId="6bfd80d30f00d2b3" providerId="LiveId" clId="{E8D7FBDF-06F3-454C-BA0A-0AEBA1E6B13F}" dt="2021-04-29T13:53:10.301" v="502" actId="20577"/>
          <ac:spMkLst>
            <pc:docMk/>
            <pc:sldMk cId="1155744536" sldId="294"/>
            <ac:spMk id="3" creationId="{F7FE1D77-1FC0-4F90-8C87-B85F56216776}"/>
          </ac:spMkLst>
        </pc:spChg>
      </pc:sldChg>
      <pc:sldChg chg="delSp modSp new mod">
        <pc:chgData name="Selvi Rajendran" userId="6bfd80d30f00d2b3" providerId="LiveId" clId="{E8D7FBDF-06F3-454C-BA0A-0AEBA1E6B13F}" dt="2021-04-29T13:53:54.997" v="508" actId="1076"/>
        <pc:sldMkLst>
          <pc:docMk/>
          <pc:sldMk cId="2601120022" sldId="295"/>
        </pc:sldMkLst>
        <pc:spChg chg="mod">
          <ac:chgData name="Selvi Rajendran" userId="6bfd80d30f00d2b3" providerId="LiveId" clId="{E8D7FBDF-06F3-454C-BA0A-0AEBA1E6B13F}" dt="2021-04-29T13:53:54.997" v="508" actId="1076"/>
          <ac:spMkLst>
            <pc:docMk/>
            <pc:sldMk cId="2601120022" sldId="295"/>
            <ac:spMk id="2" creationId="{87EDE338-2DAF-4DE6-93A5-1FC27622F2AC}"/>
          </ac:spMkLst>
        </pc:spChg>
        <pc:spChg chg="del">
          <ac:chgData name="Selvi Rajendran" userId="6bfd80d30f00d2b3" providerId="LiveId" clId="{E8D7FBDF-06F3-454C-BA0A-0AEBA1E6B13F}" dt="2021-04-29T13:53:50.493" v="507" actId="478"/>
          <ac:spMkLst>
            <pc:docMk/>
            <pc:sldMk cId="2601120022" sldId="295"/>
            <ac:spMk id="3" creationId="{26EE889A-269A-4C6A-AEED-F35564636CD5}"/>
          </ac:spMkLst>
        </pc:spChg>
      </pc:sldChg>
      <pc:sldChg chg="modSp new mod">
        <pc:chgData name="Selvi Rajendran" userId="6bfd80d30f00d2b3" providerId="LiveId" clId="{E8D7FBDF-06F3-454C-BA0A-0AEBA1E6B13F}" dt="2021-04-29T13:55:48.044" v="517" actId="14100"/>
        <pc:sldMkLst>
          <pc:docMk/>
          <pc:sldMk cId="493051989" sldId="296"/>
        </pc:sldMkLst>
        <pc:spChg chg="mod">
          <ac:chgData name="Selvi Rajendran" userId="6bfd80d30f00d2b3" providerId="LiveId" clId="{E8D7FBDF-06F3-454C-BA0A-0AEBA1E6B13F}" dt="2021-04-29T13:55:03.322" v="510"/>
          <ac:spMkLst>
            <pc:docMk/>
            <pc:sldMk cId="493051989" sldId="296"/>
            <ac:spMk id="2" creationId="{831779CB-61E7-4235-A284-66F276F4D7E3}"/>
          </ac:spMkLst>
        </pc:spChg>
        <pc:spChg chg="mod">
          <ac:chgData name="Selvi Rajendran" userId="6bfd80d30f00d2b3" providerId="LiveId" clId="{E8D7FBDF-06F3-454C-BA0A-0AEBA1E6B13F}" dt="2021-04-29T13:55:48.044" v="517" actId="14100"/>
          <ac:spMkLst>
            <pc:docMk/>
            <pc:sldMk cId="493051989" sldId="296"/>
            <ac:spMk id="3" creationId="{532CA7E2-EFDE-491D-A8B5-54FA28B1A06F}"/>
          </ac:spMkLst>
        </pc:spChg>
      </pc:sldChg>
      <pc:sldChg chg="modSp new mod">
        <pc:chgData name="Selvi Rajendran" userId="6bfd80d30f00d2b3" providerId="LiveId" clId="{E8D7FBDF-06F3-454C-BA0A-0AEBA1E6B13F}" dt="2021-04-29T13:57:19.492" v="527" actId="12"/>
        <pc:sldMkLst>
          <pc:docMk/>
          <pc:sldMk cId="4187686596" sldId="297"/>
        </pc:sldMkLst>
        <pc:spChg chg="mod">
          <ac:chgData name="Selvi Rajendran" userId="6bfd80d30f00d2b3" providerId="LiveId" clId="{E8D7FBDF-06F3-454C-BA0A-0AEBA1E6B13F}" dt="2021-04-29T13:56:56.021" v="523" actId="27636"/>
          <ac:spMkLst>
            <pc:docMk/>
            <pc:sldMk cId="4187686596" sldId="297"/>
            <ac:spMk id="2" creationId="{D1560B24-1684-43D2-80B5-7CB0D9C28D4F}"/>
          </ac:spMkLst>
        </pc:spChg>
        <pc:spChg chg="mod">
          <ac:chgData name="Selvi Rajendran" userId="6bfd80d30f00d2b3" providerId="LiveId" clId="{E8D7FBDF-06F3-454C-BA0A-0AEBA1E6B13F}" dt="2021-04-29T13:57:19.492" v="527" actId="12"/>
          <ac:spMkLst>
            <pc:docMk/>
            <pc:sldMk cId="4187686596" sldId="297"/>
            <ac:spMk id="3" creationId="{76463C91-8A4D-410D-9067-22F0AFF977A9}"/>
          </ac:spMkLst>
        </pc:spChg>
      </pc:sldChg>
      <pc:sldChg chg="modSp new mod">
        <pc:chgData name="Selvi Rajendran" userId="6bfd80d30f00d2b3" providerId="LiveId" clId="{E8D7FBDF-06F3-454C-BA0A-0AEBA1E6B13F}" dt="2021-04-29T13:58:24.141" v="534" actId="27636"/>
        <pc:sldMkLst>
          <pc:docMk/>
          <pc:sldMk cId="455730069" sldId="298"/>
        </pc:sldMkLst>
        <pc:spChg chg="mod">
          <ac:chgData name="Selvi Rajendran" userId="6bfd80d30f00d2b3" providerId="LiveId" clId="{E8D7FBDF-06F3-454C-BA0A-0AEBA1E6B13F}" dt="2021-04-29T13:58:24.141" v="534" actId="27636"/>
          <ac:spMkLst>
            <pc:docMk/>
            <pc:sldMk cId="455730069" sldId="298"/>
            <ac:spMk id="2" creationId="{C05775E8-0167-4EF4-9A37-4EAE9E251741}"/>
          </ac:spMkLst>
        </pc:spChg>
        <pc:spChg chg="mod">
          <ac:chgData name="Selvi Rajendran" userId="6bfd80d30f00d2b3" providerId="LiveId" clId="{E8D7FBDF-06F3-454C-BA0A-0AEBA1E6B13F}" dt="2021-04-29T13:58:16.946" v="532" actId="12"/>
          <ac:spMkLst>
            <pc:docMk/>
            <pc:sldMk cId="455730069" sldId="298"/>
            <ac:spMk id="3" creationId="{8AE6B089-F6F2-4DD5-BB40-080FE8565BEB}"/>
          </ac:spMkLst>
        </pc:spChg>
      </pc:sldChg>
      <pc:sldChg chg="addSp delSp modSp new mod modClrScheme chgLayout">
        <pc:chgData name="Selvi Rajendran" userId="6bfd80d30f00d2b3" providerId="LiveId" clId="{E8D7FBDF-06F3-454C-BA0A-0AEBA1E6B13F}" dt="2021-04-29T14:00:31.334" v="584" actId="14734"/>
        <pc:sldMkLst>
          <pc:docMk/>
          <pc:sldMk cId="859340164" sldId="299"/>
        </pc:sldMkLst>
        <pc:spChg chg="del">
          <ac:chgData name="Selvi Rajendran" userId="6bfd80d30f00d2b3" providerId="LiveId" clId="{E8D7FBDF-06F3-454C-BA0A-0AEBA1E6B13F}" dt="2021-04-29T13:58:39.295" v="536" actId="700"/>
          <ac:spMkLst>
            <pc:docMk/>
            <pc:sldMk cId="859340164" sldId="299"/>
            <ac:spMk id="2" creationId="{7566924B-605E-4470-BCE0-2C124AB9CEFD}"/>
          </ac:spMkLst>
        </pc:spChg>
        <pc:spChg chg="del">
          <ac:chgData name="Selvi Rajendran" userId="6bfd80d30f00d2b3" providerId="LiveId" clId="{E8D7FBDF-06F3-454C-BA0A-0AEBA1E6B13F}" dt="2021-04-29T13:58:39.295" v="536" actId="700"/>
          <ac:spMkLst>
            <pc:docMk/>
            <pc:sldMk cId="859340164" sldId="299"/>
            <ac:spMk id="3" creationId="{A6DF07EB-22DE-4AC8-AB8A-5078A35047A9}"/>
          </ac:spMkLst>
        </pc:spChg>
        <pc:graphicFrameChg chg="add mod modGraphic">
          <ac:chgData name="Selvi Rajendran" userId="6bfd80d30f00d2b3" providerId="LiveId" clId="{E8D7FBDF-06F3-454C-BA0A-0AEBA1E6B13F}" dt="2021-04-29T14:00:31.334" v="584" actId="14734"/>
          <ac:graphicFrameMkLst>
            <pc:docMk/>
            <pc:sldMk cId="859340164" sldId="299"/>
            <ac:graphicFrameMk id="4" creationId="{459F64E1-0996-405B-88BA-C526059BABAE}"/>
          </ac:graphicFrameMkLst>
        </pc:graphicFrameChg>
        <pc:picChg chg="add mod">
          <ac:chgData name="Selvi Rajendran" userId="6bfd80d30f00d2b3" providerId="LiveId" clId="{E8D7FBDF-06F3-454C-BA0A-0AEBA1E6B13F}" dt="2021-04-29T14:00:06.658" v="554" actId="14100"/>
          <ac:picMkLst>
            <pc:docMk/>
            <pc:sldMk cId="859340164" sldId="299"/>
            <ac:picMk id="1025" creationId="{B28CDAA7-B7DC-4F1C-A512-82C66B21E9F1}"/>
          </ac:picMkLst>
        </pc:picChg>
        <pc:picChg chg="add mod">
          <ac:chgData name="Selvi Rajendran" userId="6bfd80d30f00d2b3" providerId="LiveId" clId="{E8D7FBDF-06F3-454C-BA0A-0AEBA1E6B13F}" dt="2021-04-29T14:00:10.091" v="555" actId="1076"/>
          <ac:picMkLst>
            <pc:docMk/>
            <pc:sldMk cId="859340164" sldId="299"/>
            <ac:picMk id="1026" creationId="{E516557F-5AD9-47A2-963C-94D7E5281D5B}"/>
          </ac:picMkLst>
        </pc:picChg>
        <pc:picChg chg="add mod">
          <ac:chgData name="Selvi Rajendran" userId="6bfd80d30f00d2b3" providerId="LiveId" clId="{E8D7FBDF-06F3-454C-BA0A-0AEBA1E6B13F}" dt="2021-04-29T14:00:17.901" v="562" actId="1076"/>
          <ac:picMkLst>
            <pc:docMk/>
            <pc:sldMk cId="859340164" sldId="299"/>
            <ac:picMk id="1027" creationId="{4DC4D288-C911-42EA-A6AB-FD3EB09C49E2}"/>
          </ac:picMkLst>
        </pc:picChg>
      </pc:sldChg>
      <pc:sldChg chg="addSp delSp modSp new mod">
        <pc:chgData name="Selvi Rajendran" userId="6bfd80d30f00d2b3" providerId="LiveId" clId="{E8D7FBDF-06F3-454C-BA0A-0AEBA1E6B13F}" dt="2021-04-29T14:03:13.646" v="754" actId="20577"/>
        <pc:sldMkLst>
          <pc:docMk/>
          <pc:sldMk cId="3231055190" sldId="300"/>
        </pc:sldMkLst>
        <pc:graphicFrameChg chg="add del mod">
          <ac:chgData name="Selvi Rajendran" userId="6bfd80d30f00d2b3" providerId="LiveId" clId="{E8D7FBDF-06F3-454C-BA0A-0AEBA1E6B13F}" dt="2021-04-29T14:01:54.823" v="597" actId="478"/>
          <ac:graphicFrameMkLst>
            <pc:docMk/>
            <pc:sldMk cId="3231055190" sldId="300"/>
            <ac:graphicFrameMk id="2" creationId="{6BE18803-29DE-4E9A-9FF0-C8B49B00F14E}"/>
          </ac:graphicFrameMkLst>
        </pc:graphicFrameChg>
        <pc:graphicFrameChg chg="add mod modGraphic">
          <ac:chgData name="Selvi Rajendran" userId="6bfd80d30f00d2b3" providerId="LiveId" clId="{E8D7FBDF-06F3-454C-BA0A-0AEBA1E6B13F}" dt="2021-04-29T14:03:13.646" v="754" actId="20577"/>
          <ac:graphicFrameMkLst>
            <pc:docMk/>
            <pc:sldMk cId="3231055190" sldId="300"/>
            <ac:graphicFrameMk id="3" creationId="{B2832A59-39A2-4725-9BB0-CA3CC47FC6DD}"/>
          </ac:graphicFrameMkLst>
        </pc:graphicFrameChg>
        <pc:picChg chg="add del mod">
          <ac:chgData name="Selvi Rajendran" userId="6bfd80d30f00d2b3" providerId="LiveId" clId="{E8D7FBDF-06F3-454C-BA0A-0AEBA1E6B13F}" dt="2021-04-29T14:01:54.823" v="597" actId="478"/>
          <ac:picMkLst>
            <pc:docMk/>
            <pc:sldMk cId="3231055190" sldId="300"/>
            <ac:picMk id="2049" creationId="{260062B9-DD85-4A46-A530-493669765AD8}"/>
          </ac:picMkLst>
        </pc:picChg>
        <pc:picChg chg="add del mod">
          <ac:chgData name="Selvi Rajendran" userId="6bfd80d30f00d2b3" providerId="LiveId" clId="{E8D7FBDF-06F3-454C-BA0A-0AEBA1E6B13F}" dt="2021-04-29T14:01:54.823" v="597" actId="478"/>
          <ac:picMkLst>
            <pc:docMk/>
            <pc:sldMk cId="3231055190" sldId="300"/>
            <ac:picMk id="2050" creationId="{E14741E9-7A1C-4A15-9226-E480B4773842}"/>
          </ac:picMkLst>
        </pc:picChg>
        <pc:picChg chg="add del mod">
          <ac:chgData name="Selvi Rajendran" userId="6bfd80d30f00d2b3" providerId="LiveId" clId="{E8D7FBDF-06F3-454C-BA0A-0AEBA1E6B13F}" dt="2021-04-29T14:01:54.823" v="597" actId="478"/>
          <ac:picMkLst>
            <pc:docMk/>
            <pc:sldMk cId="3231055190" sldId="300"/>
            <ac:picMk id="2051" creationId="{8F73FE0A-1221-4632-9A2F-A3306F3E4A03}"/>
          </ac:picMkLst>
        </pc:picChg>
        <pc:picChg chg="add mod">
          <ac:chgData name="Selvi Rajendran" userId="6bfd80d30f00d2b3" providerId="LiveId" clId="{E8D7FBDF-06F3-454C-BA0A-0AEBA1E6B13F}" dt="2021-04-29T14:02:10.009" v="599" actId="1076"/>
          <ac:picMkLst>
            <pc:docMk/>
            <pc:sldMk cId="3231055190" sldId="300"/>
            <ac:picMk id="2053" creationId="{889D11B3-C9EE-4337-86DE-8A471F228A55}"/>
          </ac:picMkLst>
        </pc:picChg>
        <pc:picChg chg="add mod">
          <ac:chgData name="Selvi Rajendran" userId="6bfd80d30f00d2b3" providerId="LiveId" clId="{E8D7FBDF-06F3-454C-BA0A-0AEBA1E6B13F}" dt="2021-04-29T14:02:19.862" v="601" actId="1076"/>
          <ac:picMkLst>
            <pc:docMk/>
            <pc:sldMk cId="3231055190" sldId="300"/>
            <ac:picMk id="2055" creationId="{14DBE37B-01F5-41B5-A2D6-A4C15259E66C}"/>
          </ac:picMkLst>
        </pc:picChg>
        <pc:picChg chg="add mod">
          <ac:chgData name="Selvi Rajendran" userId="6bfd80d30f00d2b3" providerId="LiveId" clId="{E8D7FBDF-06F3-454C-BA0A-0AEBA1E6B13F}" dt="2021-04-29T14:02:29.554" v="603" actId="1076"/>
          <ac:picMkLst>
            <pc:docMk/>
            <pc:sldMk cId="3231055190" sldId="300"/>
            <ac:picMk id="2057" creationId="{6648365C-D444-49C2-825D-FAB9E91DF3C8}"/>
          </ac:picMkLst>
        </pc:picChg>
      </pc:sldChg>
      <pc:sldChg chg="addSp modSp new mod modClrScheme chgLayout">
        <pc:chgData name="Selvi Rajendran" userId="6bfd80d30f00d2b3" providerId="LiveId" clId="{E8D7FBDF-06F3-454C-BA0A-0AEBA1E6B13F}" dt="2021-04-29T14:04:45.627" v="759"/>
        <pc:sldMkLst>
          <pc:docMk/>
          <pc:sldMk cId="3214446128" sldId="301"/>
        </pc:sldMkLst>
        <pc:spChg chg="add mod">
          <ac:chgData name="Selvi Rajendran" userId="6bfd80d30f00d2b3" providerId="LiveId" clId="{E8D7FBDF-06F3-454C-BA0A-0AEBA1E6B13F}" dt="2021-04-29T14:04:32.675" v="758" actId="255"/>
          <ac:spMkLst>
            <pc:docMk/>
            <pc:sldMk cId="3214446128" sldId="301"/>
            <ac:spMk id="2" creationId="{507C007B-8E25-44BC-BEF4-6293FBC5DBB4}"/>
          </ac:spMkLst>
        </pc:spChg>
        <pc:spChg chg="add mod">
          <ac:chgData name="Selvi Rajendran" userId="6bfd80d30f00d2b3" providerId="LiveId" clId="{E8D7FBDF-06F3-454C-BA0A-0AEBA1E6B13F}" dt="2021-04-29T14:04:45.627" v="759"/>
          <ac:spMkLst>
            <pc:docMk/>
            <pc:sldMk cId="3214446128" sldId="301"/>
            <ac:spMk id="3" creationId="{807F6C94-2774-482C-9CC1-D7652FBD5FB9}"/>
          </ac:spMkLst>
        </pc:spChg>
      </pc:sldChg>
      <pc:sldChg chg="modSp new mod">
        <pc:chgData name="Selvi Rajendran" userId="6bfd80d30f00d2b3" providerId="LiveId" clId="{E8D7FBDF-06F3-454C-BA0A-0AEBA1E6B13F}" dt="2021-04-29T14:07:08.199" v="767" actId="20577"/>
        <pc:sldMkLst>
          <pc:docMk/>
          <pc:sldMk cId="137117042" sldId="302"/>
        </pc:sldMkLst>
        <pc:spChg chg="mod">
          <ac:chgData name="Selvi Rajendran" userId="6bfd80d30f00d2b3" providerId="LiveId" clId="{E8D7FBDF-06F3-454C-BA0A-0AEBA1E6B13F}" dt="2021-04-29T14:05:50.087" v="766" actId="27636"/>
          <ac:spMkLst>
            <pc:docMk/>
            <pc:sldMk cId="137117042" sldId="302"/>
            <ac:spMk id="2" creationId="{17489DB0-E3C3-405D-8ED5-25C6DBC5621B}"/>
          </ac:spMkLst>
        </pc:spChg>
        <pc:spChg chg="mod">
          <ac:chgData name="Selvi Rajendran" userId="6bfd80d30f00d2b3" providerId="LiveId" clId="{E8D7FBDF-06F3-454C-BA0A-0AEBA1E6B13F}" dt="2021-04-29T14:07:08.199" v="767" actId="20577"/>
          <ac:spMkLst>
            <pc:docMk/>
            <pc:sldMk cId="137117042" sldId="302"/>
            <ac:spMk id="3" creationId="{AC9EEA3F-43AE-481A-B30E-DD7C48B18AD4}"/>
          </ac:spMkLst>
        </pc:spChg>
      </pc:sldChg>
      <pc:sldChg chg="modSp new mod">
        <pc:chgData name="Selvi Rajendran" userId="6bfd80d30f00d2b3" providerId="LiveId" clId="{E8D7FBDF-06F3-454C-BA0A-0AEBA1E6B13F}" dt="2021-04-29T14:09:17.793" v="776" actId="27636"/>
        <pc:sldMkLst>
          <pc:docMk/>
          <pc:sldMk cId="1520385876" sldId="303"/>
        </pc:sldMkLst>
        <pc:spChg chg="mod">
          <ac:chgData name="Selvi Rajendran" userId="6bfd80d30f00d2b3" providerId="LiveId" clId="{E8D7FBDF-06F3-454C-BA0A-0AEBA1E6B13F}" dt="2021-04-29T14:08:52.578" v="769"/>
          <ac:spMkLst>
            <pc:docMk/>
            <pc:sldMk cId="1520385876" sldId="303"/>
            <ac:spMk id="2" creationId="{0F41D7A6-C1FD-4FC5-AB94-7B4C7E24D9CF}"/>
          </ac:spMkLst>
        </pc:spChg>
        <pc:spChg chg="mod">
          <ac:chgData name="Selvi Rajendran" userId="6bfd80d30f00d2b3" providerId="LiveId" clId="{E8D7FBDF-06F3-454C-BA0A-0AEBA1E6B13F}" dt="2021-04-29T14:09:17.793" v="776" actId="27636"/>
          <ac:spMkLst>
            <pc:docMk/>
            <pc:sldMk cId="1520385876" sldId="303"/>
            <ac:spMk id="3" creationId="{BC67899D-6716-4275-AA89-8CAA9EAA1E09}"/>
          </ac:spMkLst>
        </pc:spChg>
      </pc:sldChg>
      <pc:sldChg chg="addSp delSp modSp new mod modClrScheme modAnim chgLayout">
        <pc:chgData name="Selvi Rajendran" userId="6bfd80d30f00d2b3" providerId="LiveId" clId="{E8D7FBDF-06F3-454C-BA0A-0AEBA1E6B13F}" dt="2021-04-29T14:16:40.321" v="783" actId="14100"/>
        <pc:sldMkLst>
          <pc:docMk/>
          <pc:sldMk cId="4250590413" sldId="304"/>
        </pc:sldMkLst>
        <pc:spChg chg="del">
          <ac:chgData name="Selvi Rajendran" userId="6bfd80d30f00d2b3" providerId="LiveId" clId="{E8D7FBDF-06F3-454C-BA0A-0AEBA1E6B13F}" dt="2021-04-29T14:16:21.274" v="778" actId="700"/>
          <ac:spMkLst>
            <pc:docMk/>
            <pc:sldMk cId="4250590413" sldId="304"/>
            <ac:spMk id="2" creationId="{D276C715-BD67-4BB3-804E-2A128E7E5E05}"/>
          </ac:spMkLst>
        </pc:spChg>
        <pc:spChg chg="del">
          <ac:chgData name="Selvi Rajendran" userId="6bfd80d30f00d2b3" providerId="LiveId" clId="{E8D7FBDF-06F3-454C-BA0A-0AEBA1E6B13F}" dt="2021-04-29T14:16:21.274" v="778" actId="700"/>
          <ac:spMkLst>
            <pc:docMk/>
            <pc:sldMk cId="4250590413" sldId="304"/>
            <ac:spMk id="3" creationId="{A9169039-461E-404D-816A-801601266881}"/>
          </ac:spMkLst>
        </pc:spChg>
        <pc:picChg chg="add mod">
          <ac:chgData name="Selvi Rajendran" userId="6bfd80d30f00d2b3" providerId="LiveId" clId="{E8D7FBDF-06F3-454C-BA0A-0AEBA1E6B13F}" dt="2021-04-29T14:16:40.321" v="783" actId="14100"/>
          <ac:picMkLst>
            <pc:docMk/>
            <pc:sldMk cId="4250590413" sldId="304"/>
            <ac:picMk id="4" creationId="{52155506-4207-490E-B0B2-3495D4FF4192}"/>
          </ac:picMkLst>
        </pc:picChg>
      </pc:sldChg>
      <pc:sldChg chg="addSp modSp new mod modAnim">
        <pc:chgData name="Selvi Rajendran" userId="6bfd80d30f00d2b3" providerId="LiveId" clId="{E8D7FBDF-06F3-454C-BA0A-0AEBA1E6B13F}" dt="2021-04-29T14:17:02.074" v="789" actId="14100"/>
        <pc:sldMkLst>
          <pc:docMk/>
          <pc:sldMk cId="3301678519" sldId="305"/>
        </pc:sldMkLst>
        <pc:picChg chg="add mod">
          <ac:chgData name="Selvi Rajendran" userId="6bfd80d30f00d2b3" providerId="LiveId" clId="{E8D7FBDF-06F3-454C-BA0A-0AEBA1E6B13F}" dt="2021-04-29T14:17:02.074" v="789" actId="14100"/>
          <ac:picMkLst>
            <pc:docMk/>
            <pc:sldMk cId="3301678519" sldId="305"/>
            <ac:picMk id="2" creationId="{AAD373B1-038B-498A-AA14-488F63C8A579}"/>
          </ac:picMkLst>
        </pc:picChg>
      </pc:sldChg>
      <pc:sldChg chg="addSp modSp new mod modClrScheme chgLayout">
        <pc:chgData name="Selvi Rajendran" userId="6bfd80d30f00d2b3" providerId="LiveId" clId="{E8D7FBDF-06F3-454C-BA0A-0AEBA1E6B13F}" dt="2021-04-29T14:18:22.525" v="802" actId="20577"/>
        <pc:sldMkLst>
          <pc:docMk/>
          <pc:sldMk cId="3668238565" sldId="306"/>
        </pc:sldMkLst>
        <pc:spChg chg="add mod">
          <ac:chgData name="Selvi Rajendran" userId="6bfd80d30f00d2b3" providerId="LiveId" clId="{E8D7FBDF-06F3-454C-BA0A-0AEBA1E6B13F}" dt="2021-04-29T14:18:14.333" v="800" actId="20577"/>
          <ac:spMkLst>
            <pc:docMk/>
            <pc:sldMk cId="3668238565" sldId="306"/>
            <ac:spMk id="2" creationId="{BB9C8C88-CE03-4495-9935-902DB0C8ECF6}"/>
          </ac:spMkLst>
        </pc:spChg>
        <pc:spChg chg="add mod">
          <ac:chgData name="Selvi Rajendran" userId="6bfd80d30f00d2b3" providerId="LiveId" clId="{E8D7FBDF-06F3-454C-BA0A-0AEBA1E6B13F}" dt="2021-04-29T14:18:22.525" v="802" actId="20577"/>
          <ac:spMkLst>
            <pc:docMk/>
            <pc:sldMk cId="3668238565" sldId="306"/>
            <ac:spMk id="3" creationId="{4A0255B2-0103-4C06-B61B-F8E7954CD241}"/>
          </ac:spMkLst>
        </pc:spChg>
      </pc:sldChg>
      <pc:sldChg chg="new">
        <pc:chgData name="Selvi Rajendran" userId="6bfd80d30f00d2b3" providerId="LiveId" clId="{E8D7FBDF-06F3-454C-BA0A-0AEBA1E6B13F}" dt="2021-05-02T14:29:57.317" v="805" actId="680"/>
        <pc:sldMkLst>
          <pc:docMk/>
          <pc:sldMk cId="816842862" sldId="307"/>
        </pc:sldMkLst>
      </pc:sldChg>
      <pc:sldChg chg="new del">
        <pc:chgData name="Selvi Rajendran" userId="6bfd80d30f00d2b3" providerId="LiveId" clId="{E8D7FBDF-06F3-454C-BA0A-0AEBA1E6B13F}" dt="2021-04-29T14:28:22.674" v="804" actId="47"/>
        <pc:sldMkLst>
          <pc:docMk/>
          <pc:sldMk cId="1509595679" sldId="307"/>
        </pc:sldMkLst>
      </pc:sldChg>
      <pc:sldChg chg="addSp delSp modSp new mod">
        <pc:chgData name="Selvi Rajendran" userId="6bfd80d30f00d2b3" providerId="LiveId" clId="{E8D7FBDF-06F3-454C-BA0A-0AEBA1E6B13F}" dt="2021-05-02T14:59:44.058" v="819" actId="1076"/>
        <pc:sldMkLst>
          <pc:docMk/>
          <pc:sldMk cId="1654643813" sldId="308"/>
        </pc:sldMkLst>
        <pc:spChg chg="mod">
          <ac:chgData name="Selvi Rajendran" userId="6bfd80d30f00d2b3" providerId="LiveId" clId="{E8D7FBDF-06F3-454C-BA0A-0AEBA1E6B13F}" dt="2021-05-02T14:57:37.764" v="809"/>
          <ac:spMkLst>
            <pc:docMk/>
            <pc:sldMk cId="1654643813" sldId="308"/>
            <ac:spMk id="2" creationId="{E5C5A655-0CF5-4141-8505-C3193D323A5A}"/>
          </ac:spMkLst>
        </pc:spChg>
        <pc:spChg chg="del">
          <ac:chgData name="Selvi Rajendran" userId="6bfd80d30f00d2b3" providerId="LiveId" clId="{E8D7FBDF-06F3-454C-BA0A-0AEBA1E6B13F}" dt="2021-05-02T14:58:22.256" v="810" actId="478"/>
          <ac:spMkLst>
            <pc:docMk/>
            <pc:sldMk cId="1654643813" sldId="308"/>
            <ac:spMk id="3" creationId="{B7298E23-4920-42E8-9B93-97E943F7C77D}"/>
          </ac:spMkLst>
        </pc:spChg>
        <pc:spChg chg="add mod">
          <ac:chgData name="Selvi Rajendran" userId="6bfd80d30f00d2b3" providerId="LiveId" clId="{E8D7FBDF-06F3-454C-BA0A-0AEBA1E6B13F}" dt="2021-05-02T14:59:44.058" v="819" actId="1076"/>
          <ac:spMkLst>
            <pc:docMk/>
            <pc:sldMk cId="1654643813" sldId="308"/>
            <ac:spMk id="7" creationId="{B0817A7F-BD87-4A76-82F0-27BD04D6BBC2}"/>
          </ac:spMkLst>
        </pc:spChg>
        <pc:picChg chg="add del mod">
          <ac:chgData name="Selvi Rajendran" userId="6bfd80d30f00d2b3" providerId="LiveId" clId="{E8D7FBDF-06F3-454C-BA0A-0AEBA1E6B13F}" dt="2021-05-02T14:59:19.198" v="814" actId="478"/>
          <ac:picMkLst>
            <pc:docMk/>
            <pc:sldMk cId="1654643813" sldId="308"/>
            <ac:picMk id="1026" creationId="{1DD21C57-AF0B-45D4-9DE8-2251D7C18C11}"/>
          </ac:picMkLst>
        </pc:picChg>
        <pc:picChg chg="add mod">
          <ac:chgData name="Selvi Rajendran" userId="6bfd80d30f00d2b3" providerId="LiveId" clId="{E8D7FBDF-06F3-454C-BA0A-0AEBA1E6B13F}" dt="2021-05-02T14:59:31.587" v="817" actId="14100"/>
          <ac:picMkLst>
            <pc:docMk/>
            <pc:sldMk cId="1654643813" sldId="308"/>
            <ac:picMk id="1028" creationId="{5DE9434F-5E2E-4266-B8A1-3F59F92E0A16}"/>
          </ac:picMkLst>
        </pc:picChg>
      </pc:sldChg>
      <pc:sldChg chg="modSp new del mod">
        <pc:chgData name="Selvi Rajendran" userId="6bfd80d30f00d2b3" providerId="LiveId" clId="{E8D7FBDF-06F3-454C-BA0A-0AEBA1E6B13F}" dt="2021-05-03T07:35:18.021" v="952" actId="47"/>
        <pc:sldMkLst>
          <pc:docMk/>
          <pc:sldMk cId="4230639102" sldId="309"/>
        </pc:sldMkLst>
        <pc:spChg chg="mod">
          <ac:chgData name="Selvi Rajendran" userId="6bfd80d30f00d2b3" providerId="LiveId" clId="{E8D7FBDF-06F3-454C-BA0A-0AEBA1E6B13F}" dt="2021-05-02T15:00:20.742" v="824" actId="20577"/>
          <ac:spMkLst>
            <pc:docMk/>
            <pc:sldMk cId="4230639102" sldId="309"/>
            <ac:spMk id="2" creationId="{964F705C-05B5-46B8-A55C-56BDD5FC1CBC}"/>
          </ac:spMkLst>
        </pc:spChg>
        <pc:spChg chg="mod">
          <ac:chgData name="Selvi Rajendran" userId="6bfd80d30f00d2b3" providerId="LiveId" clId="{E8D7FBDF-06F3-454C-BA0A-0AEBA1E6B13F}" dt="2021-05-02T15:00:52.829" v="827"/>
          <ac:spMkLst>
            <pc:docMk/>
            <pc:sldMk cId="4230639102" sldId="309"/>
            <ac:spMk id="3" creationId="{6E7FC333-423A-4958-8FFE-914B0F592824}"/>
          </ac:spMkLst>
        </pc:spChg>
      </pc:sldChg>
      <pc:sldChg chg="addSp delSp modSp new del mod modClrScheme chgLayout">
        <pc:chgData name="Selvi Rajendran" userId="6bfd80d30f00d2b3" providerId="LiveId" clId="{E8D7FBDF-06F3-454C-BA0A-0AEBA1E6B13F}" dt="2021-05-03T07:35:18.021" v="952" actId="47"/>
        <pc:sldMkLst>
          <pc:docMk/>
          <pc:sldMk cId="4253679160" sldId="310"/>
        </pc:sldMkLst>
        <pc:spChg chg="del">
          <ac:chgData name="Selvi Rajendran" userId="6bfd80d30f00d2b3" providerId="LiveId" clId="{E8D7FBDF-06F3-454C-BA0A-0AEBA1E6B13F}" dt="2021-05-02T15:01:17.266" v="829" actId="700"/>
          <ac:spMkLst>
            <pc:docMk/>
            <pc:sldMk cId="4253679160" sldId="310"/>
            <ac:spMk id="2" creationId="{E4E66179-BC00-48D9-A814-05E6B3FE57EA}"/>
          </ac:spMkLst>
        </pc:spChg>
        <pc:spChg chg="del">
          <ac:chgData name="Selvi Rajendran" userId="6bfd80d30f00d2b3" providerId="LiveId" clId="{E8D7FBDF-06F3-454C-BA0A-0AEBA1E6B13F}" dt="2021-05-02T15:01:17.266" v="829" actId="700"/>
          <ac:spMkLst>
            <pc:docMk/>
            <pc:sldMk cId="4253679160" sldId="310"/>
            <ac:spMk id="3" creationId="{9A7B96D8-AF5E-4191-8812-4F429CD4E57B}"/>
          </ac:spMkLst>
        </pc:spChg>
        <pc:spChg chg="add mod">
          <ac:chgData name="Selvi Rajendran" userId="6bfd80d30f00d2b3" providerId="LiveId" clId="{E8D7FBDF-06F3-454C-BA0A-0AEBA1E6B13F}" dt="2021-05-02T15:01:30.488" v="832" actId="1076"/>
          <ac:spMkLst>
            <pc:docMk/>
            <pc:sldMk cId="4253679160" sldId="310"/>
            <ac:spMk id="6" creationId="{19C43D23-B69F-477F-B771-3610C9F9662B}"/>
          </ac:spMkLst>
        </pc:spChg>
        <pc:picChg chg="add">
          <ac:chgData name="Selvi Rajendran" userId="6bfd80d30f00d2b3" providerId="LiveId" clId="{E8D7FBDF-06F3-454C-BA0A-0AEBA1E6B13F}" dt="2021-05-02T15:01:18.620" v="830"/>
          <ac:picMkLst>
            <pc:docMk/>
            <pc:sldMk cId="4253679160" sldId="310"/>
            <ac:picMk id="2050" creationId="{1314CD03-9935-479C-9C73-819B18ACD3BE}"/>
          </ac:picMkLst>
        </pc:picChg>
      </pc:sldChg>
      <pc:sldChg chg="addSp delSp modSp new del mod modClrScheme chgLayout">
        <pc:chgData name="Selvi Rajendran" userId="6bfd80d30f00d2b3" providerId="LiveId" clId="{E8D7FBDF-06F3-454C-BA0A-0AEBA1E6B13F}" dt="2021-05-03T07:35:18.021" v="952" actId="47"/>
        <pc:sldMkLst>
          <pc:docMk/>
          <pc:sldMk cId="1679433076" sldId="311"/>
        </pc:sldMkLst>
        <pc:spChg chg="add mod">
          <ac:chgData name="Selvi Rajendran" userId="6bfd80d30f00d2b3" providerId="LiveId" clId="{E8D7FBDF-06F3-454C-BA0A-0AEBA1E6B13F}" dt="2021-05-02T15:03:42.347" v="837"/>
          <ac:spMkLst>
            <pc:docMk/>
            <pc:sldMk cId="1679433076" sldId="311"/>
            <ac:spMk id="2" creationId="{0802AE4E-C2F5-4195-BC73-0B6668426499}"/>
          </ac:spMkLst>
        </pc:spChg>
        <pc:spChg chg="add mod">
          <ac:chgData name="Selvi Rajendran" userId="6bfd80d30f00d2b3" providerId="LiveId" clId="{E8D7FBDF-06F3-454C-BA0A-0AEBA1E6B13F}" dt="2021-05-02T15:08:58.226" v="854" actId="14100"/>
          <ac:spMkLst>
            <pc:docMk/>
            <pc:sldMk cId="1679433076" sldId="311"/>
            <ac:spMk id="3" creationId="{E9CD9581-01E9-4C5B-ADA0-BC9CE11319ED}"/>
          </ac:spMkLst>
        </pc:spChg>
        <pc:spChg chg="add del">
          <ac:chgData name="Selvi Rajendran" userId="6bfd80d30f00d2b3" providerId="LiveId" clId="{E8D7FBDF-06F3-454C-BA0A-0AEBA1E6B13F}" dt="2021-05-02T15:08:56.039" v="853"/>
          <ac:spMkLst>
            <pc:docMk/>
            <pc:sldMk cId="1679433076" sldId="311"/>
            <ac:spMk id="4" creationId="{CA674C22-1393-41EF-8CF1-ADD4E058FB13}"/>
          </ac:spMkLst>
        </pc:spChg>
        <pc:spChg chg="add mod">
          <ac:chgData name="Selvi Rajendran" userId="6bfd80d30f00d2b3" providerId="LiveId" clId="{E8D7FBDF-06F3-454C-BA0A-0AEBA1E6B13F}" dt="2021-05-02T15:09:17.694" v="860" actId="20577"/>
          <ac:spMkLst>
            <pc:docMk/>
            <pc:sldMk cId="1679433076" sldId="311"/>
            <ac:spMk id="5" creationId="{A7302AF8-C620-40D1-86B4-1928CB2B4D98}"/>
          </ac:spMkLst>
        </pc:spChg>
      </pc:sldChg>
      <pc:sldChg chg="modSp new mod">
        <pc:chgData name="Selvi Rajendran" userId="6bfd80d30f00d2b3" providerId="LiveId" clId="{E8D7FBDF-06F3-454C-BA0A-0AEBA1E6B13F}" dt="2021-05-03T08:00:34.138" v="979" actId="5793"/>
        <pc:sldMkLst>
          <pc:docMk/>
          <pc:sldMk cId="1733816953" sldId="312"/>
        </pc:sldMkLst>
        <pc:spChg chg="mod">
          <ac:chgData name="Selvi Rajendran" userId="6bfd80d30f00d2b3" providerId="LiveId" clId="{E8D7FBDF-06F3-454C-BA0A-0AEBA1E6B13F}" dt="2021-05-03T07:59:14.419" v="959" actId="255"/>
          <ac:spMkLst>
            <pc:docMk/>
            <pc:sldMk cId="1733816953" sldId="312"/>
            <ac:spMk id="2" creationId="{A409A3A1-3E6A-45E2-9842-004E61CE0EC6}"/>
          </ac:spMkLst>
        </pc:spChg>
        <pc:spChg chg="mod">
          <ac:chgData name="Selvi Rajendran" userId="6bfd80d30f00d2b3" providerId="LiveId" clId="{E8D7FBDF-06F3-454C-BA0A-0AEBA1E6B13F}" dt="2021-05-03T08:00:34.138" v="979" actId="5793"/>
          <ac:spMkLst>
            <pc:docMk/>
            <pc:sldMk cId="1733816953" sldId="312"/>
            <ac:spMk id="3" creationId="{D4AE4236-2405-4A96-A194-B88245E847B7}"/>
          </ac:spMkLst>
        </pc:spChg>
      </pc:sldChg>
      <pc:sldChg chg="modSp new mod">
        <pc:chgData name="Selvi Rajendran" userId="6bfd80d30f00d2b3" providerId="LiveId" clId="{E8D7FBDF-06F3-454C-BA0A-0AEBA1E6B13F}" dt="2021-05-02T15:22:40.159" v="871" actId="20577"/>
        <pc:sldMkLst>
          <pc:docMk/>
          <pc:sldMk cId="3962261586" sldId="313"/>
        </pc:sldMkLst>
        <pc:spChg chg="mod">
          <ac:chgData name="Selvi Rajendran" userId="6bfd80d30f00d2b3" providerId="LiveId" clId="{E8D7FBDF-06F3-454C-BA0A-0AEBA1E6B13F}" dt="2021-05-02T15:22:01.920" v="863"/>
          <ac:spMkLst>
            <pc:docMk/>
            <pc:sldMk cId="3962261586" sldId="313"/>
            <ac:spMk id="2" creationId="{BF358BEA-F184-43C5-BC40-D661DDC03DB6}"/>
          </ac:spMkLst>
        </pc:spChg>
        <pc:spChg chg="mod">
          <ac:chgData name="Selvi Rajendran" userId="6bfd80d30f00d2b3" providerId="LiveId" clId="{E8D7FBDF-06F3-454C-BA0A-0AEBA1E6B13F}" dt="2021-05-02T15:22:40.159" v="871" actId="20577"/>
          <ac:spMkLst>
            <pc:docMk/>
            <pc:sldMk cId="3962261586" sldId="313"/>
            <ac:spMk id="3" creationId="{C7A46BF6-CA8D-4952-A7C9-8DB121F71F00}"/>
          </ac:spMkLst>
        </pc:spChg>
      </pc:sldChg>
      <pc:sldChg chg="addSp modSp new mod">
        <pc:chgData name="Selvi Rajendran" userId="6bfd80d30f00d2b3" providerId="LiveId" clId="{E8D7FBDF-06F3-454C-BA0A-0AEBA1E6B13F}" dt="2021-05-02T15:24:17.155" v="886" actId="27636"/>
        <pc:sldMkLst>
          <pc:docMk/>
          <pc:sldMk cId="3348485425" sldId="314"/>
        </pc:sldMkLst>
        <pc:spChg chg="mod">
          <ac:chgData name="Selvi Rajendran" userId="6bfd80d30f00d2b3" providerId="LiveId" clId="{E8D7FBDF-06F3-454C-BA0A-0AEBA1E6B13F}" dt="2021-05-02T15:23:00.807" v="873"/>
          <ac:spMkLst>
            <pc:docMk/>
            <pc:sldMk cId="3348485425" sldId="314"/>
            <ac:spMk id="2" creationId="{DE4593F8-017C-46D7-81B5-5F287FDBB3A2}"/>
          </ac:spMkLst>
        </pc:spChg>
        <pc:spChg chg="mod">
          <ac:chgData name="Selvi Rajendran" userId="6bfd80d30f00d2b3" providerId="LiveId" clId="{E8D7FBDF-06F3-454C-BA0A-0AEBA1E6B13F}" dt="2021-05-02T15:24:17.155" v="886" actId="27636"/>
          <ac:spMkLst>
            <pc:docMk/>
            <pc:sldMk cId="3348485425" sldId="314"/>
            <ac:spMk id="3" creationId="{B7DD0C67-75B6-45D8-B4F7-782F7F65CEE7}"/>
          </ac:spMkLst>
        </pc:spChg>
        <pc:spChg chg="add mod">
          <ac:chgData name="Selvi Rajendran" userId="6bfd80d30f00d2b3" providerId="LiveId" clId="{E8D7FBDF-06F3-454C-BA0A-0AEBA1E6B13F}" dt="2021-05-02T15:23:31.675" v="882" actId="1076"/>
          <ac:spMkLst>
            <pc:docMk/>
            <pc:sldMk cId="3348485425" sldId="314"/>
            <ac:spMk id="6" creationId="{6CCB8671-E486-4395-9AE3-455286C0449F}"/>
          </ac:spMkLst>
        </pc:spChg>
        <pc:picChg chg="add mod">
          <ac:chgData name="Selvi Rajendran" userId="6bfd80d30f00d2b3" providerId="LiveId" clId="{E8D7FBDF-06F3-454C-BA0A-0AEBA1E6B13F}" dt="2021-05-02T15:23:14.834" v="877" actId="14100"/>
          <ac:picMkLst>
            <pc:docMk/>
            <pc:sldMk cId="3348485425" sldId="314"/>
            <ac:picMk id="4098" creationId="{DA7EAE60-0B0B-4244-88C4-E8CCBF827C30}"/>
          </ac:picMkLst>
        </pc:picChg>
      </pc:sldChg>
      <pc:sldChg chg="modSp new mod">
        <pc:chgData name="Selvi Rajendran" userId="6bfd80d30f00d2b3" providerId="LiveId" clId="{E8D7FBDF-06F3-454C-BA0A-0AEBA1E6B13F}" dt="2021-05-02T15:25:00.676" v="890"/>
        <pc:sldMkLst>
          <pc:docMk/>
          <pc:sldMk cId="2390890106" sldId="315"/>
        </pc:sldMkLst>
        <pc:spChg chg="mod">
          <ac:chgData name="Selvi Rajendran" userId="6bfd80d30f00d2b3" providerId="LiveId" clId="{E8D7FBDF-06F3-454C-BA0A-0AEBA1E6B13F}" dt="2021-05-02T15:25:00.676" v="890"/>
          <ac:spMkLst>
            <pc:docMk/>
            <pc:sldMk cId="2390890106" sldId="315"/>
            <ac:spMk id="2" creationId="{3BB84D97-E7C3-4481-8A5A-1585E73F33FC}"/>
          </ac:spMkLst>
        </pc:spChg>
        <pc:spChg chg="mod">
          <ac:chgData name="Selvi Rajendran" userId="6bfd80d30f00d2b3" providerId="LiveId" clId="{E8D7FBDF-06F3-454C-BA0A-0AEBA1E6B13F}" dt="2021-05-02T15:24:45.403" v="888"/>
          <ac:spMkLst>
            <pc:docMk/>
            <pc:sldMk cId="2390890106" sldId="315"/>
            <ac:spMk id="3" creationId="{B3052C5F-D2A2-4241-88EA-99058C8F9658}"/>
          </ac:spMkLst>
        </pc:spChg>
      </pc:sldChg>
      <pc:sldChg chg="addSp modSp new mod">
        <pc:chgData name="Selvi Rajendran" userId="6bfd80d30f00d2b3" providerId="LiveId" clId="{E8D7FBDF-06F3-454C-BA0A-0AEBA1E6B13F}" dt="2021-05-02T15:26:32.206" v="906" actId="14100"/>
        <pc:sldMkLst>
          <pc:docMk/>
          <pc:sldMk cId="236396177" sldId="316"/>
        </pc:sldMkLst>
        <pc:spChg chg="mod">
          <ac:chgData name="Selvi Rajendran" userId="6bfd80d30f00d2b3" providerId="LiveId" clId="{E8D7FBDF-06F3-454C-BA0A-0AEBA1E6B13F}" dt="2021-05-02T15:25:20.042" v="894"/>
          <ac:spMkLst>
            <pc:docMk/>
            <pc:sldMk cId="236396177" sldId="316"/>
            <ac:spMk id="2" creationId="{453BD9AD-1728-48AC-939A-71E22F6C8802}"/>
          </ac:spMkLst>
        </pc:spChg>
        <pc:spChg chg="mod">
          <ac:chgData name="Selvi Rajendran" userId="6bfd80d30f00d2b3" providerId="LiveId" clId="{E8D7FBDF-06F3-454C-BA0A-0AEBA1E6B13F}" dt="2021-05-02T15:26:23.712" v="904"/>
          <ac:spMkLst>
            <pc:docMk/>
            <pc:sldMk cId="236396177" sldId="316"/>
            <ac:spMk id="3" creationId="{61960AFB-C576-4FF5-949B-3B9EBEF1B793}"/>
          </ac:spMkLst>
        </pc:spChg>
        <pc:spChg chg="add mod">
          <ac:chgData name="Selvi Rajendran" userId="6bfd80d30f00d2b3" providerId="LiveId" clId="{E8D7FBDF-06F3-454C-BA0A-0AEBA1E6B13F}" dt="2021-05-02T15:26:32.206" v="906" actId="14100"/>
          <ac:spMkLst>
            <pc:docMk/>
            <pc:sldMk cId="236396177" sldId="316"/>
            <ac:spMk id="6" creationId="{E4273B7C-33E2-4048-B906-F26EE87D2AF2}"/>
          </ac:spMkLst>
        </pc:spChg>
        <pc:picChg chg="add mod">
          <ac:chgData name="Selvi Rajendran" userId="6bfd80d30f00d2b3" providerId="LiveId" clId="{E8D7FBDF-06F3-454C-BA0A-0AEBA1E6B13F}" dt="2021-05-02T15:25:47.252" v="900" actId="1076"/>
          <ac:picMkLst>
            <pc:docMk/>
            <pc:sldMk cId="236396177" sldId="316"/>
            <ac:picMk id="5122" creationId="{874D6D25-C8D7-4342-AB87-0B5D2367E64E}"/>
          </ac:picMkLst>
        </pc:picChg>
      </pc:sldChg>
      <pc:sldChg chg="new del">
        <pc:chgData name="Selvi Rajendran" userId="6bfd80d30f00d2b3" providerId="LiveId" clId="{E8D7FBDF-06F3-454C-BA0A-0AEBA1E6B13F}" dt="2021-05-02T15:25:05.400" v="892" actId="47"/>
        <pc:sldMkLst>
          <pc:docMk/>
          <pc:sldMk cId="2098974418" sldId="316"/>
        </pc:sldMkLst>
      </pc:sldChg>
      <pc:sldChg chg="modSp new mod">
        <pc:chgData name="Selvi Rajendran" userId="6bfd80d30f00d2b3" providerId="LiveId" clId="{E8D7FBDF-06F3-454C-BA0A-0AEBA1E6B13F}" dt="2021-05-02T15:27:19.452" v="911" actId="20577"/>
        <pc:sldMkLst>
          <pc:docMk/>
          <pc:sldMk cId="2901483285" sldId="317"/>
        </pc:sldMkLst>
        <pc:spChg chg="mod">
          <ac:chgData name="Selvi Rajendran" userId="6bfd80d30f00d2b3" providerId="LiveId" clId="{E8D7FBDF-06F3-454C-BA0A-0AEBA1E6B13F}" dt="2021-05-02T15:26:41.796" v="908"/>
          <ac:spMkLst>
            <pc:docMk/>
            <pc:sldMk cId="2901483285" sldId="317"/>
            <ac:spMk id="2" creationId="{0887BA65-F734-443F-911C-E52C5F858BE4}"/>
          </ac:spMkLst>
        </pc:spChg>
        <pc:spChg chg="mod">
          <ac:chgData name="Selvi Rajendran" userId="6bfd80d30f00d2b3" providerId="LiveId" clId="{E8D7FBDF-06F3-454C-BA0A-0AEBA1E6B13F}" dt="2021-05-02T15:27:19.452" v="911" actId="20577"/>
          <ac:spMkLst>
            <pc:docMk/>
            <pc:sldMk cId="2901483285" sldId="317"/>
            <ac:spMk id="3" creationId="{D9D905F1-5EE0-4EA2-9A15-6CAC6C4E0E34}"/>
          </ac:spMkLst>
        </pc:spChg>
      </pc:sldChg>
      <pc:sldChg chg="addSp modSp new mod">
        <pc:chgData name="Selvi Rajendran" userId="6bfd80d30f00d2b3" providerId="LiveId" clId="{E8D7FBDF-06F3-454C-BA0A-0AEBA1E6B13F}" dt="2021-05-02T15:28:26.630" v="922" actId="1076"/>
        <pc:sldMkLst>
          <pc:docMk/>
          <pc:sldMk cId="2833944137" sldId="318"/>
        </pc:sldMkLst>
        <pc:spChg chg="mod">
          <ac:chgData name="Selvi Rajendran" userId="6bfd80d30f00d2b3" providerId="LiveId" clId="{E8D7FBDF-06F3-454C-BA0A-0AEBA1E6B13F}" dt="2021-05-02T15:27:39.525" v="913"/>
          <ac:spMkLst>
            <pc:docMk/>
            <pc:sldMk cId="2833944137" sldId="318"/>
            <ac:spMk id="2" creationId="{CF3D10BD-2C0D-440C-988F-E56CA6AEA569}"/>
          </ac:spMkLst>
        </pc:spChg>
        <pc:spChg chg="mod">
          <ac:chgData name="Selvi Rajendran" userId="6bfd80d30f00d2b3" providerId="LiveId" clId="{E8D7FBDF-06F3-454C-BA0A-0AEBA1E6B13F}" dt="2021-05-02T15:27:57.278" v="915" actId="14100"/>
          <ac:spMkLst>
            <pc:docMk/>
            <pc:sldMk cId="2833944137" sldId="318"/>
            <ac:spMk id="3" creationId="{C53051B1-8F3E-45AD-8DDB-717E13371E37}"/>
          </ac:spMkLst>
        </pc:spChg>
        <pc:spChg chg="add mod">
          <ac:chgData name="Selvi Rajendran" userId="6bfd80d30f00d2b3" providerId="LiveId" clId="{E8D7FBDF-06F3-454C-BA0A-0AEBA1E6B13F}" dt="2021-05-02T15:28:26.630" v="922" actId="1076"/>
          <ac:spMkLst>
            <pc:docMk/>
            <pc:sldMk cId="2833944137" sldId="318"/>
            <ac:spMk id="6" creationId="{76731178-031E-433C-9919-3C610DED4F9F}"/>
          </ac:spMkLst>
        </pc:spChg>
        <pc:picChg chg="add mod">
          <ac:chgData name="Selvi Rajendran" userId="6bfd80d30f00d2b3" providerId="LiveId" clId="{E8D7FBDF-06F3-454C-BA0A-0AEBA1E6B13F}" dt="2021-05-02T15:28:09.849" v="918" actId="14100"/>
          <ac:picMkLst>
            <pc:docMk/>
            <pc:sldMk cId="2833944137" sldId="318"/>
            <ac:picMk id="6146" creationId="{A14AA06B-08BD-46AA-B218-0FDB752E22D1}"/>
          </ac:picMkLst>
        </pc:picChg>
      </pc:sldChg>
      <pc:sldChg chg="modSp new mod">
        <pc:chgData name="Selvi Rajendran" userId="6bfd80d30f00d2b3" providerId="LiveId" clId="{E8D7FBDF-06F3-454C-BA0A-0AEBA1E6B13F}" dt="2021-05-02T15:29:42.271" v="928" actId="20577"/>
        <pc:sldMkLst>
          <pc:docMk/>
          <pc:sldMk cId="932410034" sldId="319"/>
        </pc:sldMkLst>
        <pc:spChg chg="mod">
          <ac:chgData name="Selvi Rajendran" userId="6bfd80d30f00d2b3" providerId="LiveId" clId="{E8D7FBDF-06F3-454C-BA0A-0AEBA1E6B13F}" dt="2021-05-02T15:28:45.037" v="924"/>
          <ac:spMkLst>
            <pc:docMk/>
            <pc:sldMk cId="932410034" sldId="319"/>
            <ac:spMk id="2" creationId="{EFB5C415-595C-4B8F-9913-67F5D930E8CB}"/>
          </ac:spMkLst>
        </pc:spChg>
        <pc:spChg chg="mod">
          <ac:chgData name="Selvi Rajendran" userId="6bfd80d30f00d2b3" providerId="LiveId" clId="{E8D7FBDF-06F3-454C-BA0A-0AEBA1E6B13F}" dt="2021-05-02T15:29:42.271" v="928" actId="20577"/>
          <ac:spMkLst>
            <pc:docMk/>
            <pc:sldMk cId="932410034" sldId="319"/>
            <ac:spMk id="3" creationId="{A556543C-2F46-4807-9C71-C86E8F4340F2}"/>
          </ac:spMkLst>
        </pc:spChg>
      </pc:sldChg>
      <pc:sldChg chg="modSp new mod">
        <pc:chgData name="Selvi Rajendran" userId="6bfd80d30f00d2b3" providerId="LiveId" clId="{E8D7FBDF-06F3-454C-BA0A-0AEBA1E6B13F}" dt="2021-05-02T15:30:06.037" v="932"/>
        <pc:sldMkLst>
          <pc:docMk/>
          <pc:sldMk cId="3880306378" sldId="320"/>
        </pc:sldMkLst>
        <pc:spChg chg="mod">
          <ac:chgData name="Selvi Rajendran" userId="6bfd80d30f00d2b3" providerId="LiveId" clId="{E8D7FBDF-06F3-454C-BA0A-0AEBA1E6B13F}" dt="2021-05-02T15:30:06.037" v="932"/>
          <ac:spMkLst>
            <pc:docMk/>
            <pc:sldMk cId="3880306378" sldId="320"/>
            <ac:spMk id="2" creationId="{F1004BDE-CC9D-4525-BBC8-331E2E48C4A8}"/>
          </ac:spMkLst>
        </pc:spChg>
        <pc:spChg chg="mod">
          <ac:chgData name="Selvi Rajendran" userId="6bfd80d30f00d2b3" providerId="LiveId" clId="{E8D7FBDF-06F3-454C-BA0A-0AEBA1E6B13F}" dt="2021-05-02T15:30:00.675" v="931" actId="14100"/>
          <ac:spMkLst>
            <pc:docMk/>
            <pc:sldMk cId="3880306378" sldId="320"/>
            <ac:spMk id="3" creationId="{6CA69653-59B0-41E4-8136-5E880522C8AD}"/>
          </ac:spMkLst>
        </pc:spChg>
      </pc:sldChg>
      <pc:sldChg chg="modSp new mod">
        <pc:chgData name="Selvi Rajendran" userId="6bfd80d30f00d2b3" providerId="LiveId" clId="{E8D7FBDF-06F3-454C-BA0A-0AEBA1E6B13F}" dt="2021-05-02T15:31:23.549" v="935"/>
        <pc:sldMkLst>
          <pc:docMk/>
          <pc:sldMk cId="1584837080" sldId="321"/>
        </pc:sldMkLst>
        <pc:spChg chg="mod">
          <ac:chgData name="Selvi Rajendran" userId="6bfd80d30f00d2b3" providerId="LiveId" clId="{E8D7FBDF-06F3-454C-BA0A-0AEBA1E6B13F}" dt="2021-05-02T15:31:00.681" v="934"/>
          <ac:spMkLst>
            <pc:docMk/>
            <pc:sldMk cId="1584837080" sldId="321"/>
            <ac:spMk id="2" creationId="{2736873F-F946-4B96-991D-8C7BB34CC6D6}"/>
          </ac:spMkLst>
        </pc:spChg>
        <pc:spChg chg="mod">
          <ac:chgData name="Selvi Rajendran" userId="6bfd80d30f00d2b3" providerId="LiveId" clId="{E8D7FBDF-06F3-454C-BA0A-0AEBA1E6B13F}" dt="2021-05-02T15:31:23.549" v="935"/>
          <ac:spMkLst>
            <pc:docMk/>
            <pc:sldMk cId="1584837080" sldId="321"/>
            <ac:spMk id="3" creationId="{B68474AA-4866-4D4D-A70F-F46C0110CA7A}"/>
          </ac:spMkLst>
        </pc:spChg>
      </pc:sldChg>
      <pc:sldChg chg="modSp new mod">
        <pc:chgData name="Selvi Rajendran" userId="6bfd80d30f00d2b3" providerId="LiveId" clId="{E8D7FBDF-06F3-454C-BA0A-0AEBA1E6B13F}" dt="2021-05-02T15:31:54.931" v="939" actId="20577"/>
        <pc:sldMkLst>
          <pc:docMk/>
          <pc:sldMk cId="4145836809" sldId="322"/>
        </pc:sldMkLst>
        <pc:spChg chg="mod">
          <ac:chgData name="Selvi Rajendran" userId="6bfd80d30f00d2b3" providerId="LiveId" clId="{E8D7FBDF-06F3-454C-BA0A-0AEBA1E6B13F}" dt="2021-05-02T15:31:39.489" v="937"/>
          <ac:spMkLst>
            <pc:docMk/>
            <pc:sldMk cId="4145836809" sldId="322"/>
            <ac:spMk id="2" creationId="{CF4D142E-8460-416C-BE2A-EFF83FEDCAD6}"/>
          </ac:spMkLst>
        </pc:spChg>
        <pc:spChg chg="mod">
          <ac:chgData name="Selvi Rajendran" userId="6bfd80d30f00d2b3" providerId="LiveId" clId="{E8D7FBDF-06F3-454C-BA0A-0AEBA1E6B13F}" dt="2021-05-02T15:31:54.931" v="939" actId="20577"/>
          <ac:spMkLst>
            <pc:docMk/>
            <pc:sldMk cId="4145836809" sldId="322"/>
            <ac:spMk id="3" creationId="{6C16735B-0D4C-41A5-9145-699DE94ECC9A}"/>
          </ac:spMkLst>
        </pc:spChg>
      </pc:sldChg>
      <pc:sldChg chg="modSp new mod">
        <pc:chgData name="Selvi Rajendran" userId="6bfd80d30f00d2b3" providerId="LiveId" clId="{E8D7FBDF-06F3-454C-BA0A-0AEBA1E6B13F}" dt="2021-05-02T15:33:25.556" v="946"/>
        <pc:sldMkLst>
          <pc:docMk/>
          <pc:sldMk cId="348363763" sldId="323"/>
        </pc:sldMkLst>
        <pc:spChg chg="mod">
          <ac:chgData name="Selvi Rajendran" userId="6bfd80d30f00d2b3" providerId="LiveId" clId="{E8D7FBDF-06F3-454C-BA0A-0AEBA1E6B13F}" dt="2021-05-02T15:32:16.320" v="941"/>
          <ac:spMkLst>
            <pc:docMk/>
            <pc:sldMk cId="348363763" sldId="323"/>
            <ac:spMk id="2" creationId="{69CE912F-0A41-4EF0-86DB-68E4E05131C4}"/>
          </ac:spMkLst>
        </pc:spChg>
        <pc:spChg chg="mod">
          <ac:chgData name="Selvi Rajendran" userId="6bfd80d30f00d2b3" providerId="LiveId" clId="{E8D7FBDF-06F3-454C-BA0A-0AEBA1E6B13F}" dt="2021-05-02T15:33:25.556" v="946"/>
          <ac:spMkLst>
            <pc:docMk/>
            <pc:sldMk cId="348363763" sldId="323"/>
            <ac:spMk id="3" creationId="{B9FBC7CD-2D08-4FC7-AEAF-FEA75EB70E64}"/>
          </ac:spMkLst>
        </pc:spChg>
      </pc:sldChg>
      <pc:sldChg chg="modSp new mod">
        <pc:chgData name="Selvi Rajendran" userId="6bfd80d30f00d2b3" providerId="LiveId" clId="{E8D7FBDF-06F3-454C-BA0A-0AEBA1E6B13F}" dt="2021-05-03T07:35:08.312" v="951" actId="14100"/>
        <pc:sldMkLst>
          <pc:docMk/>
          <pc:sldMk cId="1577249614" sldId="324"/>
        </pc:sldMkLst>
        <pc:spChg chg="mod">
          <ac:chgData name="Selvi Rajendran" userId="6bfd80d30f00d2b3" providerId="LiveId" clId="{E8D7FBDF-06F3-454C-BA0A-0AEBA1E6B13F}" dt="2021-05-03T07:35:03.126" v="950"/>
          <ac:spMkLst>
            <pc:docMk/>
            <pc:sldMk cId="1577249614" sldId="324"/>
            <ac:spMk id="2" creationId="{656330F0-CB5B-4968-B2F7-90135A953662}"/>
          </ac:spMkLst>
        </pc:spChg>
        <pc:spChg chg="mod">
          <ac:chgData name="Selvi Rajendran" userId="6bfd80d30f00d2b3" providerId="LiveId" clId="{E8D7FBDF-06F3-454C-BA0A-0AEBA1E6B13F}" dt="2021-05-03T07:35:08.312" v="951" actId="14100"/>
          <ac:spMkLst>
            <pc:docMk/>
            <pc:sldMk cId="1577249614" sldId="324"/>
            <ac:spMk id="3" creationId="{3252B622-63AA-452A-9BE2-B9711D5C463B}"/>
          </ac:spMkLst>
        </pc:spChg>
      </pc:sldChg>
      <pc:sldChg chg="addSp delSp modSp new mod modClrScheme chgLayout">
        <pc:chgData name="Selvi Rajendran" userId="6bfd80d30f00d2b3" providerId="LiveId" clId="{E8D7FBDF-06F3-454C-BA0A-0AEBA1E6B13F}" dt="2021-05-03T08:02:21.115" v="988" actId="207"/>
        <pc:sldMkLst>
          <pc:docMk/>
          <pc:sldMk cId="3045178964" sldId="325"/>
        </pc:sldMkLst>
        <pc:spChg chg="del">
          <ac:chgData name="Selvi Rajendran" userId="6bfd80d30f00d2b3" providerId="LiveId" clId="{E8D7FBDF-06F3-454C-BA0A-0AEBA1E6B13F}" dt="2021-05-03T08:01:01.049" v="981" actId="700"/>
          <ac:spMkLst>
            <pc:docMk/>
            <pc:sldMk cId="3045178964" sldId="325"/>
            <ac:spMk id="2" creationId="{D9A82925-3E6F-4420-8627-4ACDDE181DAD}"/>
          </ac:spMkLst>
        </pc:spChg>
        <pc:spChg chg="del">
          <ac:chgData name="Selvi Rajendran" userId="6bfd80d30f00d2b3" providerId="LiveId" clId="{E8D7FBDF-06F3-454C-BA0A-0AEBA1E6B13F}" dt="2021-05-03T08:01:01.049" v="981" actId="700"/>
          <ac:spMkLst>
            <pc:docMk/>
            <pc:sldMk cId="3045178964" sldId="325"/>
            <ac:spMk id="3" creationId="{5CB56BB3-A434-4E00-910A-1A1F5378A261}"/>
          </ac:spMkLst>
        </pc:spChg>
        <pc:spChg chg="add del">
          <ac:chgData name="Selvi Rajendran" userId="6bfd80d30f00d2b3" providerId="LiveId" clId="{E8D7FBDF-06F3-454C-BA0A-0AEBA1E6B13F}" dt="2021-05-03T08:01:03.737" v="983"/>
          <ac:spMkLst>
            <pc:docMk/>
            <pc:sldMk cId="3045178964" sldId="325"/>
            <ac:spMk id="4" creationId="{371A1633-796D-4D28-A7EC-0412FBE75CD7}"/>
          </ac:spMkLst>
        </pc:spChg>
        <pc:spChg chg="add">
          <ac:chgData name="Selvi Rajendran" userId="6bfd80d30f00d2b3" providerId="LiveId" clId="{E8D7FBDF-06F3-454C-BA0A-0AEBA1E6B13F}" dt="2021-05-03T08:01:07.085" v="984" actId="22"/>
          <ac:spMkLst>
            <pc:docMk/>
            <pc:sldMk cId="3045178964" sldId="325"/>
            <ac:spMk id="6" creationId="{466ED135-597C-439D-AB25-D35F87CB3BCB}"/>
          </ac:spMkLst>
        </pc:spChg>
        <pc:spChg chg="add mod">
          <ac:chgData name="Selvi Rajendran" userId="6bfd80d30f00d2b3" providerId="LiveId" clId="{E8D7FBDF-06F3-454C-BA0A-0AEBA1E6B13F}" dt="2021-05-03T08:02:21.115" v="988" actId="207"/>
          <ac:spMkLst>
            <pc:docMk/>
            <pc:sldMk cId="3045178964" sldId="325"/>
            <ac:spMk id="8" creationId="{49EFDAD1-4A9B-4025-972A-7F85673A03C0}"/>
          </ac:spMkLst>
        </pc:spChg>
      </pc:sldChg>
      <pc:sldChg chg="addSp modSp new mod modClrScheme chgLayout">
        <pc:chgData name="Selvi Rajendran" userId="6bfd80d30f00d2b3" providerId="LiveId" clId="{E8D7FBDF-06F3-454C-BA0A-0AEBA1E6B13F}" dt="2021-05-03T08:06:42.671" v="1011" actId="20577"/>
        <pc:sldMkLst>
          <pc:docMk/>
          <pc:sldMk cId="2259455440" sldId="326"/>
        </pc:sldMkLst>
        <pc:spChg chg="add mod">
          <ac:chgData name="Selvi Rajendran" userId="6bfd80d30f00d2b3" providerId="LiveId" clId="{E8D7FBDF-06F3-454C-BA0A-0AEBA1E6B13F}" dt="2021-05-03T08:04:57.597" v="990"/>
          <ac:spMkLst>
            <pc:docMk/>
            <pc:sldMk cId="2259455440" sldId="326"/>
            <ac:spMk id="2" creationId="{48A1E2F6-E110-46DE-97C4-3E48C2DA1E2E}"/>
          </ac:spMkLst>
        </pc:spChg>
        <pc:spChg chg="add mod">
          <ac:chgData name="Selvi Rajendran" userId="6bfd80d30f00d2b3" providerId="LiveId" clId="{E8D7FBDF-06F3-454C-BA0A-0AEBA1E6B13F}" dt="2021-05-03T08:06:42.671" v="1011" actId="20577"/>
          <ac:spMkLst>
            <pc:docMk/>
            <pc:sldMk cId="2259455440" sldId="326"/>
            <ac:spMk id="3" creationId="{1959D6F2-7571-4D1C-9D08-B234250E642B}"/>
          </ac:spMkLst>
        </pc:spChg>
      </pc:sldChg>
      <pc:sldChg chg="addSp modSp new mod">
        <pc:chgData name="Selvi Rajendran" userId="6bfd80d30f00d2b3" providerId="LiveId" clId="{E8D7FBDF-06F3-454C-BA0A-0AEBA1E6B13F}" dt="2021-05-03T08:08:49.790" v="1024"/>
        <pc:sldMkLst>
          <pc:docMk/>
          <pc:sldMk cId="1762296257" sldId="327"/>
        </pc:sldMkLst>
        <pc:spChg chg="mod">
          <ac:chgData name="Selvi Rajendran" userId="6bfd80d30f00d2b3" providerId="LiveId" clId="{E8D7FBDF-06F3-454C-BA0A-0AEBA1E6B13F}" dt="2021-05-03T08:07:30.804" v="1021"/>
          <ac:spMkLst>
            <pc:docMk/>
            <pc:sldMk cId="1762296257" sldId="327"/>
            <ac:spMk id="2" creationId="{C351842C-1875-41E1-B40E-75788781619D}"/>
          </ac:spMkLst>
        </pc:spChg>
        <pc:spChg chg="mod">
          <ac:chgData name="Selvi Rajendran" userId="6bfd80d30f00d2b3" providerId="LiveId" clId="{E8D7FBDF-06F3-454C-BA0A-0AEBA1E6B13F}" dt="2021-05-03T08:08:49.790" v="1024"/>
          <ac:spMkLst>
            <pc:docMk/>
            <pc:sldMk cId="1762296257" sldId="327"/>
            <ac:spMk id="3" creationId="{D6739CAA-8378-44AB-AF7B-C0A7B315BA5D}"/>
          </ac:spMkLst>
        </pc:spChg>
        <pc:spChg chg="add mod">
          <ac:chgData name="Selvi Rajendran" userId="6bfd80d30f00d2b3" providerId="LiveId" clId="{E8D7FBDF-06F3-454C-BA0A-0AEBA1E6B13F}" dt="2021-05-03T08:07:25.303" v="1020" actId="1076"/>
          <ac:spMkLst>
            <pc:docMk/>
            <pc:sldMk cId="1762296257" sldId="327"/>
            <ac:spMk id="6" creationId="{49F68875-B343-46EB-9810-E4DB2A9514BA}"/>
          </ac:spMkLst>
        </pc:spChg>
        <pc:picChg chg="add mod">
          <ac:chgData name="Selvi Rajendran" userId="6bfd80d30f00d2b3" providerId="LiveId" clId="{E8D7FBDF-06F3-454C-BA0A-0AEBA1E6B13F}" dt="2021-05-03T08:07:09.833" v="1017" actId="1076"/>
          <ac:picMkLst>
            <pc:docMk/>
            <pc:sldMk cId="1762296257" sldId="327"/>
            <ac:picMk id="8194" creationId="{61DAE323-6D78-425A-990D-EB78157CD3F9}"/>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03504" y="770467"/>
            <a:ext cx="10782300" cy="3352800"/>
          </a:xfrm>
        </p:spPr>
        <p:txBody>
          <a:bodyPr anchor="b">
            <a:noAutofit/>
          </a:bodyPr>
          <a:lstStyle>
            <a:lvl1pPr algn="l">
              <a:lnSpc>
                <a:spcPct val="80000"/>
              </a:lnSpc>
              <a:defRPr sz="8800" spc="-12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667512" y="4206876"/>
            <a:ext cx="9228201" cy="1645920"/>
          </a:xfrm>
        </p:spPr>
        <p:txBody>
          <a:bodyPr>
            <a:normAutofit/>
          </a:bodyPr>
          <a:lstStyle>
            <a:lvl1pPr marL="0" indent="0" algn="l">
              <a:buNone/>
              <a:defRPr sz="3200">
                <a:solidFill>
                  <a:schemeClr val="bg1"/>
                </a:solidFill>
                <a:latin typeface="+mj-lt"/>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lvl1pPr>
              <a:defRPr>
                <a:solidFill>
                  <a:srgbClr val="FFFFFF">
                    <a:alpha val="80000"/>
                  </a:srgbClr>
                </a:solidFill>
              </a:defRPr>
            </a:lvl1pPr>
          </a:lstStyle>
          <a:p>
            <a:fld id="{728BFB01-E87A-461D-95D5-8BD038F1C0E4}" type="datetimeFigureOut">
              <a:rPr lang="en-IN" smtClean="0"/>
              <a:t>02-05-2021</a:t>
            </a:fld>
            <a:endParaRPr lang="en-IN"/>
          </a:p>
        </p:txBody>
      </p:sp>
      <p:sp>
        <p:nvSpPr>
          <p:cNvPr id="8" name="Footer Placeholder 7"/>
          <p:cNvSpPr>
            <a:spLocks noGrp="1"/>
          </p:cNvSpPr>
          <p:nvPr>
            <p:ph type="ftr" sz="quarter" idx="11"/>
          </p:nvPr>
        </p:nvSpPr>
        <p:spPr/>
        <p:txBody>
          <a:bodyPr/>
          <a:lstStyle>
            <a:lvl1pPr>
              <a:defRPr>
                <a:solidFill>
                  <a:srgbClr val="FFFFFF">
                    <a:alpha val="80000"/>
                  </a:srgbClr>
                </a:solidFill>
              </a:defRPr>
            </a:lvl1pPr>
          </a:lstStyle>
          <a:p>
            <a:endParaRPr lang="en-IN"/>
          </a:p>
        </p:txBody>
      </p:sp>
      <p:sp>
        <p:nvSpPr>
          <p:cNvPr id="9" name="Slide Number Placeholder 8"/>
          <p:cNvSpPr>
            <a:spLocks noGrp="1"/>
          </p:cNvSpPr>
          <p:nvPr>
            <p:ph type="sldNum" sz="quarter" idx="12"/>
          </p:nvPr>
        </p:nvSpPr>
        <p:spPr/>
        <p:txBody>
          <a:bodyPr/>
          <a:lstStyle>
            <a:lvl1pPr>
              <a:defRPr>
                <a:solidFill>
                  <a:srgbClr val="FFFFFF">
                    <a:alpha val="25000"/>
                  </a:srgbClr>
                </a:solidFill>
              </a:defRPr>
            </a:lvl1pPr>
          </a:lstStyle>
          <a:p>
            <a:fld id="{5265670F-BB68-48A4-9941-08869AF90E8C}" type="slidenum">
              <a:rPr lang="en-IN" smtClean="0"/>
              <a:t>‹#›</a:t>
            </a:fld>
            <a:endParaRPr lang="en-IN"/>
          </a:p>
        </p:txBody>
      </p:sp>
    </p:spTree>
    <p:extLst>
      <p:ext uri="{BB962C8B-B14F-4D97-AF65-F5344CB8AC3E}">
        <p14:creationId xmlns:p14="http://schemas.microsoft.com/office/powerpoint/2010/main" val="24382122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28BFB01-E87A-461D-95D5-8BD038F1C0E4}" type="datetimeFigureOut">
              <a:rPr lang="en-IN" smtClean="0"/>
              <a:t>02-05-2021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265670F-BB68-48A4-9941-08869AF90E8C}" type="slidenum">
              <a:rPr lang="en-IN" smtClean="0"/>
              <a:t>‹#›</a:t>
            </a:fld>
            <a:endParaRPr lang="en-IN"/>
          </a:p>
        </p:txBody>
      </p:sp>
    </p:spTree>
    <p:extLst>
      <p:ext uri="{BB962C8B-B14F-4D97-AF65-F5344CB8AC3E}">
        <p14:creationId xmlns:p14="http://schemas.microsoft.com/office/powerpoint/2010/main" val="8934822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43950" y="695325"/>
            <a:ext cx="2628900" cy="48006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1525" y="714375"/>
            <a:ext cx="7734300" cy="54006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28BFB01-E87A-461D-95D5-8BD038F1C0E4}" type="datetimeFigureOut">
              <a:rPr lang="en-IN" smtClean="0"/>
              <a:t>02-05-2021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265670F-BB68-48A4-9941-08869AF90E8C}" type="slidenum">
              <a:rPr lang="en-IN" smtClean="0"/>
              <a:t>‹#›</a:t>
            </a:fld>
            <a:endParaRPr lang="en-IN"/>
          </a:p>
        </p:txBody>
      </p:sp>
    </p:spTree>
    <p:extLst>
      <p:ext uri="{BB962C8B-B14F-4D97-AF65-F5344CB8AC3E}">
        <p14:creationId xmlns:p14="http://schemas.microsoft.com/office/powerpoint/2010/main" val="14369271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28BFB01-E87A-461D-95D5-8BD038F1C0E4}" type="datetimeFigureOut">
              <a:rPr lang="en-IN" smtClean="0"/>
              <a:t>02-05-2021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265670F-BB68-48A4-9941-08869AF90E8C}" type="slidenum">
              <a:rPr lang="en-IN" smtClean="0"/>
              <a:t>‹#›</a:t>
            </a:fld>
            <a:endParaRPr lang="en-IN"/>
          </a:p>
        </p:txBody>
      </p:sp>
    </p:spTree>
    <p:extLst>
      <p:ext uri="{BB962C8B-B14F-4D97-AF65-F5344CB8AC3E}">
        <p14:creationId xmlns:p14="http://schemas.microsoft.com/office/powerpoint/2010/main" val="1828773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3504" y="767419"/>
            <a:ext cx="10780776" cy="3355848"/>
          </a:xfrm>
        </p:spPr>
        <p:txBody>
          <a:bodyPr anchor="b">
            <a:normAutofit/>
          </a:bodyPr>
          <a:lstStyle>
            <a:lvl1pPr>
              <a:lnSpc>
                <a:spcPct val="80000"/>
              </a:lnSpc>
              <a:defRPr sz="8800" b="0" baseline="0">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667512" y="4204209"/>
            <a:ext cx="9226296" cy="1645920"/>
          </a:xfrm>
        </p:spPr>
        <p:txBody>
          <a:bodyPr anchor="t">
            <a:normAutofit/>
          </a:bodyPr>
          <a:lstStyle>
            <a:lvl1pPr marL="0" indent="0">
              <a:buNone/>
              <a:defRPr sz="3200">
                <a:solidFill>
                  <a:schemeClr val="tx1"/>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28BFB01-E87A-461D-95D5-8BD038F1C0E4}" type="datetimeFigureOut">
              <a:rPr lang="en-IN" smtClean="0"/>
              <a:t>02-05-2021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265670F-BB68-48A4-9941-08869AF90E8C}" type="slidenum">
              <a:rPr lang="en-IN" smtClean="0"/>
              <a:t>‹#›</a:t>
            </a:fld>
            <a:endParaRPr lang="en-IN"/>
          </a:p>
        </p:txBody>
      </p:sp>
    </p:spTree>
    <p:extLst>
      <p:ext uri="{BB962C8B-B14F-4D97-AF65-F5344CB8AC3E}">
        <p14:creationId xmlns:p14="http://schemas.microsoft.com/office/powerpoint/2010/main" val="16733507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6656"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011330"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28BFB01-E87A-461D-95D5-8BD038F1C0E4}" type="datetimeFigureOut">
              <a:rPr lang="en-IN" smtClean="0"/>
              <a:t>02-05-2021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265670F-BB68-48A4-9941-08869AF90E8C}" type="slidenum">
              <a:rPr lang="en-IN" smtClean="0"/>
              <a:t>‹#›</a:t>
            </a:fld>
            <a:endParaRPr lang="en-IN"/>
          </a:p>
        </p:txBody>
      </p:sp>
    </p:spTree>
    <p:extLst>
      <p:ext uri="{BB962C8B-B14F-4D97-AF65-F5344CB8AC3E}">
        <p14:creationId xmlns:p14="http://schemas.microsoft.com/office/powerpoint/2010/main" val="16270034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676656" y="2040467"/>
            <a:ext cx="4663440" cy="723400"/>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6656" y="2753084"/>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07608" y="2038435"/>
            <a:ext cx="4663440" cy="722376"/>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007608" y="2750990"/>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28BFB01-E87A-461D-95D5-8BD038F1C0E4}" type="datetimeFigureOut">
              <a:rPr lang="en-IN" smtClean="0"/>
              <a:t>02-05-2021</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5265670F-BB68-48A4-9941-08869AF90E8C}" type="slidenum">
              <a:rPr lang="en-IN" smtClean="0"/>
              <a:t>‹#›</a:t>
            </a:fld>
            <a:endParaRPr lang="en-IN"/>
          </a:p>
        </p:txBody>
      </p:sp>
    </p:spTree>
    <p:extLst>
      <p:ext uri="{BB962C8B-B14F-4D97-AF65-F5344CB8AC3E}">
        <p14:creationId xmlns:p14="http://schemas.microsoft.com/office/powerpoint/2010/main" val="27216502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28BFB01-E87A-461D-95D5-8BD038F1C0E4}" type="datetimeFigureOut">
              <a:rPr lang="en-IN" smtClean="0"/>
              <a:t>02-05-2021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5265670F-BB68-48A4-9941-08869AF90E8C}" type="slidenum">
              <a:rPr lang="en-IN" smtClean="0"/>
              <a:t>‹#›</a:t>
            </a:fld>
            <a:endParaRPr lang="en-IN"/>
          </a:p>
        </p:txBody>
      </p:sp>
    </p:spTree>
    <p:extLst>
      <p:ext uri="{BB962C8B-B14F-4D97-AF65-F5344CB8AC3E}">
        <p14:creationId xmlns:p14="http://schemas.microsoft.com/office/powerpoint/2010/main" val="24178666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28BFB01-E87A-461D-95D5-8BD038F1C0E4}" type="datetimeFigureOut">
              <a:rPr lang="en-IN" smtClean="0"/>
              <a:t>02-05-2021</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5265670F-BB68-48A4-9941-08869AF90E8C}" type="slidenum">
              <a:rPr lang="en-IN" smtClean="0"/>
              <a:t>‹#›</a:t>
            </a:fld>
            <a:endParaRPr lang="en-IN"/>
          </a:p>
        </p:txBody>
      </p:sp>
    </p:spTree>
    <p:extLst>
      <p:ext uri="{BB962C8B-B14F-4D97-AF65-F5344CB8AC3E}">
        <p14:creationId xmlns:p14="http://schemas.microsoft.com/office/powerpoint/2010/main" val="30030171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Rectangle 1"/>
          <p:cNvSpPr/>
          <p:nvPr/>
        </p:nvSpPr>
        <p:spPr>
          <a:xfrm>
            <a:off x="7620000" y="0"/>
            <a:ext cx="457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9" name="Title 8"/>
          <p:cNvSpPr>
            <a:spLocks noGrp="1"/>
          </p:cNvSpPr>
          <p:nvPr>
            <p:ph type="title"/>
          </p:nvPr>
        </p:nvSpPr>
        <p:spPr>
          <a:xfrm>
            <a:off x="8261404" y="542282"/>
            <a:ext cx="3383280" cy="1920240"/>
          </a:xfrm>
        </p:spPr>
        <p:txBody>
          <a:bodyPr anchor="b">
            <a:noAutofit/>
          </a:bodyPr>
          <a:lstStyle>
            <a:lvl1pPr>
              <a:lnSpc>
                <a:spcPct val="85000"/>
              </a:lnSpc>
              <a:defRPr sz="400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762000" y="762000"/>
            <a:ext cx="6096000" cy="45720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275982" y="2511813"/>
            <a:ext cx="3398520" cy="3126987"/>
          </a:xfrm>
        </p:spPr>
        <p:txBody>
          <a:bodyPr>
            <a:normAutofit/>
          </a:bodyPr>
          <a:lstStyle>
            <a:lvl1pPr marL="0" marR="0" indent="0" algn="l" defTabSz="914400" rtl="0" eaLnBrk="1" fontAlgn="auto" latinLnBrk="0" hangingPunct="1">
              <a:lnSpc>
                <a:spcPct val="100000"/>
              </a:lnSpc>
              <a:spcBef>
                <a:spcPts val="1200"/>
              </a:spcBef>
              <a:spcAft>
                <a:spcPts val="0"/>
              </a:spcAft>
              <a:buClrTx/>
              <a:buSzTx/>
              <a:buFontTx/>
              <a:buNone/>
              <a:tabLst/>
              <a:defRPr sz="18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1400"/>
              </a:spcBef>
              <a:spcAft>
                <a:spcPts val="0"/>
              </a:spcAft>
              <a:buClrTx/>
              <a:buSzTx/>
              <a:buFontTx/>
              <a:buNone/>
              <a:tabLst/>
              <a:defRPr/>
            </a:pPr>
            <a:r>
              <a:rPr lang="en-US"/>
              <a:t>Click to edit Master text styles</a:t>
            </a:r>
          </a:p>
        </p:txBody>
      </p:sp>
      <p:sp>
        <p:nvSpPr>
          <p:cNvPr id="5" name="Date Placeholder 4"/>
          <p:cNvSpPr>
            <a:spLocks noGrp="1"/>
          </p:cNvSpPr>
          <p:nvPr>
            <p:ph type="dt" sz="half" idx="10"/>
          </p:nvPr>
        </p:nvSpPr>
        <p:spPr/>
        <p:txBody>
          <a:bodyPr/>
          <a:lstStyle/>
          <a:p>
            <a:fld id="{728BFB01-E87A-461D-95D5-8BD038F1C0E4}" type="datetimeFigureOut">
              <a:rPr lang="en-IN" smtClean="0"/>
              <a:t>02-05-2021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lvl1pPr>
              <a:defRPr>
                <a:solidFill>
                  <a:srgbClr val="FFFFFF">
                    <a:alpha val="20000"/>
                  </a:srgbClr>
                </a:solidFill>
              </a:defRPr>
            </a:lvl1pPr>
          </a:lstStyle>
          <a:p>
            <a:fld id="{5265670F-BB68-48A4-9941-08869AF90E8C}" type="slidenum">
              <a:rPr lang="en-IN" smtClean="0"/>
              <a:t>‹#›</a:t>
            </a:fld>
            <a:endParaRPr lang="en-IN"/>
          </a:p>
        </p:txBody>
      </p:sp>
    </p:spTree>
    <p:extLst>
      <p:ext uri="{BB962C8B-B14F-4D97-AF65-F5344CB8AC3E}">
        <p14:creationId xmlns:p14="http://schemas.microsoft.com/office/powerpoint/2010/main" val="28016917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49224" y="5418667"/>
            <a:ext cx="10780776" cy="613283"/>
          </a:xfrm>
        </p:spPr>
        <p:txBody>
          <a:bodyPr anchor="b">
            <a:normAutofit/>
          </a:bodyPr>
          <a:lstStyle>
            <a:lvl1pPr>
              <a:defRPr sz="32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12192000" cy="5330952"/>
          </a:xfrm>
          <a:solidFill>
            <a:schemeClr val="accent1">
              <a:lumMod val="40000"/>
              <a:lumOff val="60000"/>
            </a:schemeClr>
          </a:solidFill>
        </p:spPr>
        <p:txBody>
          <a:bodyPr anchor="t"/>
          <a:lstStyle>
            <a:lvl1pPr marL="0" indent="0" algn="ctr">
              <a:spcBef>
                <a:spcPts val="800"/>
              </a:spcBef>
              <a:buNone/>
              <a:defRPr sz="3200">
                <a:solidFill>
                  <a:schemeClr val="tx1">
                    <a:lumMod val="75000"/>
                    <a:lumOff val="2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76656" y="5909735"/>
            <a:ext cx="9229344" cy="533400"/>
          </a:xfrm>
        </p:spPr>
        <p:txBody>
          <a:bodyPr>
            <a:normAutofit/>
          </a:bodyPr>
          <a:lstStyle>
            <a:lvl1pPr marL="0" indent="0">
              <a:lnSpc>
                <a:spcPct val="90000"/>
              </a:lnSpc>
              <a:buNone/>
              <a:defRPr sz="14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2" name="Date Placeholder 11"/>
          <p:cNvSpPr>
            <a:spLocks noGrp="1"/>
          </p:cNvSpPr>
          <p:nvPr>
            <p:ph type="dt" sz="half" idx="10"/>
          </p:nvPr>
        </p:nvSpPr>
        <p:spPr/>
        <p:txBody>
          <a:bodyPr/>
          <a:lstStyle>
            <a:lvl1pPr>
              <a:defRPr>
                <a:solidFill>
                  <a:srgbClr val="FFFFFF">
                    <a:alpha val="80000"/>
                  </a:srgbClr>
                </a:solidFill>
              </a:defRPr>
            </a:lvl1pPr>
          </a:lstStyle>
          <a:p>
            <a:fld id="{728BFB01-E87A-461D-95D5-8BD038F1C0E4}" type="datetimeFigureOut">
              <a:rPr lang="en-IN" smtClean="0"/>
              <a:t>02-05-2021</a:t>
            </a:fld>
            <a:endParaRPr lang="en-IN"/>
          </a:p>
        </p:txBody>
      </p:sp>
      <p:sp>
        <p:nvSpPr>
          <p:cNvPr id="13" name="Footer Placeholder 12"/>
          <p:cNvSpPr>
            <a:spLocks noGrp="1"/>
          </p:cNvSpPr>
          <p:nvPr>
            <p:ph type="ftr" sz="quarter" idx="11"/>
          </p:nvPr>
        </p:nvSpPr>
        <p:spPr/>
        <p:txBody>
          <a:bodyPr/>
          <a:lstStyle>
            <a:lvl1pPr>
              <a:defRPr>
                <a:solidFill>
                  <a:srgbClr val="FFFFFF">
                    <a:alpha val="80000"/>
                  </a:srgbClr>
                </a:solidFill>
              </a:defRPr>
            </a:lvl1pPr>
          </a:lstStyle>
          <a:p>
            <a:endParaRPr lang="en-IN"/>
          </a:p>
        </p:txBody>
      </p:sp>
      <p:sp>
        <p:nvSpPr>
          <p:cNvPr id="14" name="Slide Number Placeholder 13"/>
          <p:cNvSpPr>
            <a:spLocks noGrp="1"/>
          </p:cNvSpPr>
          <p:nvPr>
            <p:ph type="sldNum" sz="quarter" idx="12"/>
          </p:nvPr>
        </p:nvSpPr>
        <p:spPr/>
        <p:txBody>
          <a:bodyPr/>
          <a:lstStyle>
            <a:lvl1pPr>
              <a:defRPr>
                <a:solidFill>
                  <a:srgbClr val="FFFFFF">
                    <a:alpha val="25000"/>
                  </a:srgbClr>
                </a:solidFill>
              </a:defRPr>
            </a:lvl1pPr>
          </a:lstStyle>
          <a:p>
            <a:fld id="{5265670F-BB68-48A4-9941-08869AF90E8C}" type="slidenum">
              <a:rPr lang="en-IN" smtClean="0"/>
              <a:t>‹#›</a:t>
            </a:fld>
            <a:endParaRPr lang="en-IN"/>
          </a:p>
        </p:txBody>
      </p:sp>
    </p:spTree>
    <p:extLst>
      <p:ext uri="{BB962C8B-B14F-4D97-AF65-F5344CB8AC3E}">
        <p14:creationId xmlns:p14="http://schemas.microsoft.com/office/powerpoint/2010/main" val="1244347810"/>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57224" y="499533"/>
            <a:ext cx="10772775" cy="165819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76656" y="2011680"/>
            <a:ext cx="10753725" cy="376618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85800" y="6412447"/>
            <a:ext cx="4114800" cy="228600"/>
          </a:xfrm>
          <a:prstGeom prst="rect">
            <a:avLst/>
          </a:prstGeom>
        </p:spPr>
        <p:txBody>
          <a:bodyPr vert="horz" lIns="91440" tIns="45720" rIns="91440" bIns="45720" rtlCol="0" anchor="ctr"/>
          <a:lstStyle>
            <a:lvl1pPr algn="l">
              <a:defRPr sz="950">
                <a:solidFill>
                  <a:schemeClr val="tx1">
                    <a:alpha val="80000"/>
                  </a:schemeClr>
                </a:solidFill>
              </a:defRPr>
            </a:lvl1pPr>
          </a:lstStyle>
          <a:p>
            <a:fld id="{728BFB01-E87A-461D-95D5-8BD038F1C0E4}" type="datetimeFigureOut">
              <a:rPr lang="en-IN" smtClean="0"/>
              <a:t>02-05-2021</a:t>
            </a:fld>
            <a:endParaRPr lang="en-IN"/>
          </a:p>
        </p:txBody>
      </p:sp>
      <p:sp>
        <p:nvSpPr>
          <p:cNvPr id="5" name="Footer Placeholder 4"/>
          <p:cNvSpPr>
            <a:spLocks noGrp="1"/>
          </p:cNvSpPr>
          <p:nvPr>
            <p:ph type="ftr" sz="quarter" idx="3"/>
          </p:nvPr>
        </p:nvSpPr>
        <p:spPr>
          <a:xfrm>
            <a:off x="685800" y="6554697"/>
            <a:ext cx="5029200" cy="228600"/>
          </a:xfrm>
          <a:prstGeom prst="rect">
            <a:avLst/>
          </a:prstGeom>
        </p:spPr>
        <p:txBody>
          <a:bodyPr vert="horz" lIns="91440" tIns="45720" rIns="91440" bIns="45720" rtlCol="0" anchor="ctr"/>
          <a:lstStyle>
            <a:lvl1pPr algn="l">
              <a:defRPr sz="950" cap="all" baseline="0">
                <a:solidFill>
                  <a:schemeClr val="tx1">
                    <a:alpha val="80000"/>
                  </a:schemeClr>
                </a:solidFill>
              </a:defRPr>
            </a:lvl1pPr>
          </a:lstStyle>
          <a:p>
            <a:endParaRPr lang="en-IN"/>
          </a:p>
        </p:txBody>
      </p:sp>
      <p:sp>
        <p:nvSpPr>
          <p:cNvPr id="6" name="Slide Number Placeholder 5"/>
          <p:cNvSpPr>
            <a:spLocks noGrp="1"/>
          </p:cNvSpPr>
          <p:nvPr>
            <p:ph type="sldNum" sz="quarter" idx="4"/>
          </p:nvPr>
        </p:nvSpPr>
        <p:spPr>
          <a:xfrm>
            <a:off x="8763926" y="5876412"/>
            <a:ext cx="2926080" cy="1397039"/>
          </a:xfrm>
          <a:prstGeom prst="rect">
            <a:avLst/>
          </a:prstGeom>
        </p:spPr>
        <p:txBody>
          <a:bodyPr vert="horz" lIns="91440" tIns="45720" rIns="91440" bIns="45720" rtlCol="0" anchor="b"/>
          <a:lstStyle>
            <a:lvl1pPr algn="r">
              <a:defRPr sz="10300" b="0">
                <a:ln>
                  <a:noFill/>
                </a:ln>
                <a:solidFill>
                  <a:schemeClr val="accent1">
                    <a:alpha val="25000"/>
                  </a:schemeClr>
                </a:solidFill>
                <a:latin typeface="+mj-lt"/>
              </a:defRPr>
            </a:lvl1pPr>
          </a:lstStyle>
          <a:p>
            <a:fld id="{5265670F-BB68-48A4-9941-08869AF90E8C}" type="slidenum">
              <a:rPr lang="en-IN" smtClean="0"/>
              <a:t>‹#›</a:t>
            </a:fld>
            <a:endParaRPr lang="en-IN"/>
          </a:p>
        </p:txBody>
      </p:sp>
    </p:spTree>
    <p:extLst>
      <p:ext uri="{BB962C8B-B14F-4D97-AF65-F5344CB8AC3E}">
        <p14:creationId xmlns:p14="http://schemas.microsoft.com/office/powerpoint/2010/main" val="3251356713"/>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Lst>
  <p:txStyles>
    <p:title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p:titleStyle>
    <p:body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hyperlink" Target="https://paperswithcode.com/task/atari-games" TargetMode="External"/><Relationship Id="rId2" Type="http://schemas.openxmlformats.org/officeDocument/2006/relationships/hyperlink" Target="https://gym.openai.com/envs/FrozenLake-v0/" TargetMode="Externa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image" Target="../media/image10.gif"/><Relationship Id="rId1" Type="http://schemas.openxmlformats.org/officeDocument/2006/relationships/slideLayout" Target="../slideLayouts/slideLayout7.xml"/><Relationship Id="rId4" Type="http://schemas.openxmlformats.org/officeDocument/2006/relationships/image" Target="../media/image12.gif"/></Relationships>
</file>

<file path=ppt/slides/_rels/slide44.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image" Target="../media/image13.gif"/><Relationship Id="rId1" Type="http://schemas.openxmlformats.org/officeDocument/2006/relationships/slideLayout" Target="../slideLayouts/slideLayout7.xml"/><Relationship Id="rId4" Type="http://schemas.openxmlformats.org/officeDocument/2006/relationships/image" Target="../media/image15.gif"/></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6.png"/></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1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hyperlink" Target="https://gym.openai.com/envs/#atari" TargetMode="Externa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950AF-E087-44E6-8AD9-AFAB49F8DFD5}"/>
              </a:ext>
            </a:extLst>
          </p:cNvPr>
          <p:cNvSpPr>
            <a:spLocks noGrp="1"/>
          </p:cNvSpPr>
          <p:nvPr>
            <p:ph type="ctrTitle"/>
          </p:nvPr>
        </p:nvSpPr>
        <p:spPr/>
        <p:txBody>
          <a:bodyPr/>
          <a:lstStyle/>
          <a:p>
            <a:r>
              <a:rPr lang="en-US" sz="6000" b="1" dirty="0"/>
              <a:t>Deep Reinforcement Learning</a:t>
            </a:r>
            <a:endParaRPr lang="en-IN" sz="6000" b="1" dirty="0"/>
          </a:p>
        </p:txBody>
      </p:sp>
    </p:spTree>
    <p:extLst>
      <p:ext uri="{BB962C8B-B14F-4D97-AF65-F5344CB8AC3E}">
        <p14:creationId xmlns:p14="http://schemas.microsoft.com/office/powerpoint/2010/main" val="22517984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661397-E9B3-4020-857E-CB9978049773}"/>
              </a:ext>
            </a:extLst>
          </p:cNvPr>
          <p:cNvSpPr>
            <a:spLocks noGrp="1"/>
          </p:cNvSpPr>
          <p:nvPr>
            <p:ph type="title"/>
          </p:nvPr>
        </p:nvSpPr>
        <p:spPr/>
        <p:txBody>
          <a:bodyPr/>
          <a:lstStyle/>
          <a:p>
            <a:r>
              <a:rPr lang="en-IN" dirty="0"/>
              <a:t>Deep Reinforcement Learning</a:t>
            </a:r>
          </a:p>
        </p:txBody>
      </p:sp>
      <p:sp>
        <p:nvSpPr>
          <p:cNvPr id="3" name="Content Placeholder 2">
            <a:extLst>
              <a:ext uri="{FF2B5EF4-FFF2-40B4-BE49-F238E27FC236}">
                <a16:creationId xmlns:a16="http://schemas.microsoft.com/office/drawing/2014/main" id="{442C926F-B6BF-4FE0-B26D-E02A1E703B50}"/>
              </a:ext>
            </a:extLst>
          </p:cNvPr>
          <p:cNvSpPr>
            <a:spLocks noGrp="1"/>
          </p:cNvSpPr>
          <p:nvPr>
            <p:ph idx="1"/>
          </p:nvPr>
        </p:nvSpPr>
        <p:spPr/>
        <p:txBody>
          <a:bodyPr/>
          <a:lstStyle/>
          <a:p>
            <a:pPr>
              <a:buFont typeface="Arial" panose="020B0604020202020204" pitchFamily="34" charset="0"/>
              <a:buChar char="•"/>
            </a:pPr>
            <a:r>
              <a:rPr lang="en-US" dirty="0"/>
              <a:t>Through a series of trial and error, a machine keeps learning, making this technology ideal for dynamic environments that keep changing. Although reinforcement learning has been around for decades, it was much more recently combined with deep learning, which yielded phenomenal results. </a:t>
            </a:r>
          </a:p>
          <a:p>
            <a:pPr>
              <a:buFont typeface="Arial" panose="020B0604020202020204" pitchFamily="34" charset="0"/>
              <a:buChar char="•"/>
            </a:pPr>
            <a:r>
              <a:rPr lang="en-US" dirty="0"/>
              <a:t>The "deep" portion of reinforcement learning refers to a multiple (deep) layers of artificial neural networks that replicate the structure of a human brain. Deep learning requires large amounts of training data and significant computing power. </a:t>
            </a:r>
          </a:p>
          <a:p>
            <a:pPr>
              <a:buFont typeface="Arial" panose="020B0604020202020204" pitchFamily="34" charset="0"/>
              <a:buChar char="•"/>
            </a:pPr>
            <a:r>
              <a:rPr lang="en-US" dirty="0"/>
              <a:t>Over the last few years, the volumes of data have exploded while the costs for computing power have dramatically reduced, which has enabled the explosion of deep learning applications.</a:t>
            </a:r>
            <a:endParaRPr lang="en-IN" dirty="0"/>
          </a:p>
        </p:txBody>
      </p:sp>
    </p:spTree>
    <p:extLst>
      <p:ext uri="{BB962C8B-B14F-4D97-AF65-F5344CB8AC3E}">
        <p14:creationId xmlns:p14="http://schemas.microsoft.com/office/powerpoint/2010/main" val="9907682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DCA7E0-B507-4CC1-8630-C5963CA5AE66}"/>
              </a:ext>
            </a:extLst>
          </p:cNvPr>
          <p:cNvSpPr>
            <a:spLocks noGrp="1"/>
          </p:cNvSpPr>
          <p:nvPr>
            <p:ph type="title"/>
          </p:nvPr>
        </p:nvSpPr>
        <p:spPr/>
        <p:txBody>
          <a:bodyPr/>
          <a:lstStyle/>
          <a:p>
            <a:r>
              <a:rPr lang="en-IN" dirty="0"/>
              <a:t>Learning by interacting</a:t>
            </a:r>
          </a:p>
        </p:txBody>
      </p:sp>
      <p:sp>
        <p:nvSpPr>
          <p:cNvPr id="3" name="Content Placeholder 2">
            <a:extLst>
              <a:ext uri="{FF2B5EF4-FFF2-40B4-BE49-F238E27FC236}">
                <a16:creationId xmlns:a16="http://schemas.microsoft.com/office/drawing/2014/main" id="{0C2B1CC5-7263-4A54-92E8-046C60CFBFB7}"/>
              </a:ext>
            </a:extLst>
          </p:cNvPr>
          <p:cNvSpPr>
            <a:spLocks noGrp="1"/>
          </p:cNvSpPr>
          <p:nvPr>
            <p:ph idx="1"/>
          </p:nvPr>
        </p:nvSpPr>
        <p:spPr/>
        <p:txBody>
          <a:bodyPr/>
          <a:lstStyle/>
          <a:p>
            <a:pPr>
              <a:buFont typeface="Arial" panose="020B0604020202020204" pitchFamily="34" charset="0"/>
              <a:buChar char="•"/>
            </a:pPr>
            <a:r>
              <a:rPr lang="en-US" dirty="0"/>
              <a:t>Learning by interacting with our Environment is probably the first approach that comes to our mind when we think about the nature of learning. </a:t>
            </a:r>
          </a:p>
          <a:p>
            <a:pPr>
              <a:buFont typeface="Arial" panose="020B0604020202020204" pitchFamily="34" charset="0"/>
              <a:buChar char="•"/>
            </a:pPr>
            <a:r>
              <a:rPr lang="en-US" dirty="0"/>
              <a:t>It is the way we feel that an infant learns. And we know that such interactions are undoubtedly an essential source of knowledge about our environment and ourselves throughout people’s lives, not just infants. </a:t>
            </a:r>
          </a:p>
          <a:p>
            <a:pPr>
              <a:buFont typeface="Arial" panose="020B0604020202020204" pitchFamily="34" charset="0"/>
              <a:buChar char="•"/>
            </a:pPr>
            <a:r>
              <a:rPr lang="en-US" dirty="0"/>
              <a:t>For example, when we are learning to drive a car, we are entirely aware of how the environment responds to what we do, and we also seek to influence what happens in our environment through our actions. </a:t>
            </a:r>
          </a:p>
          <a:p>
            <a:pPr>
              <a:buFont typeface="Arial" panose="020B0604020202020204" pitchFamily="34" charset="0"/>
              <a:buChar char="•"/>
            </a:pPr>
            <a:r>
              <a:rPr lang="en-US" dirty="0"/>
              <a:t>Learning from the interaction is a fundamental concept that underlies almost all learning theories and is the foundation of Reinforcement Learning.</a:t>
            </a:r>
            <a:endParaRPr lang="en-IN" dirty="0"/>
          </a:p>
        </p:txBody>
      </p:sp>
    </p:spTree>
    <p:extLst>
      <p:ext uri="{BB962C8B-B14F-4D97-AF65-F5344CB8AC3E}">
        <p14:creationId xmlns:p14="http://schemas.microsoft.com/office/powerpoint/2010/main" val="36761781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E257C-EA7C-4DAC-93DC-C0360B0A3648}"/>
              </a:ext>
            </a:extLst>
          </p:cNvPr>
          <p:cNvSpPr>
            <a:spLocks noGrp="1"/>
          </p:cNvSpPr>
          <p:nvPr>
            <p:ph type="title"/>
          </p:nvPr>
        </p:nvSpPr>
        <p:spPr/>
        <p:txBody>
          <a:bodyPr/>
          <a:lstStyle/>
          <a:p>
            <a:r>
              <a:rPr lang="en-IN" dirty="0"/>
              <a:t>Learning by interacting</a:t>
            </a:r>
          </a:p>
        </p:txBody>
      </p:sp>
      <p:sp>
        <p:nvSpPr>
          <p:cNvPr id="3" name="Content Placeholder 2">
            <a:extLst>
              <a:ext uri="{FF2B5EF4-FFF2-40B4-BE49-F238E27FC236}">
                <a16:creationId xmlns:a16="http://schemas.microsoft.com/office/drawing/2014/main" id="{BB6E9259-3ACE-4872-BA83-8674F6637924}"/>
              </a:ext>
            </a:extLst>
          </p:cNvPr>
          <p:cNvSpPr>
            <a:spLocks noGrp="1"/>
          </p:cNvSpPr>
          <p:nvPr>
            <p:ph idx="1"/>
          </p:nvPr>
        </p:nvSpPr>
        <p:spPr/>
        <p:txBody>
          <a:bodyPr/>
          <a:lstStyle/>
          <a:p>
            <a:pPr>
              <a:buFont typeface="Arial" panose="020B0604020202020204" pitchFamily="34" charset="0"/>
              <a:buChar char="•"/>
            </a:pPr>
            <a:r>
              <a:rPr lang="en-US" dirty="0"/>
              <a:t>The approach of Reinforcement Learning is much more focused on goal-directed learning from interaction than are other approaches to Machine Learning. </a:t>
            </a:r>
          </a:p>
          <a:p>
            <a:pPr>
              <a:buFont typeface="Arial" panose="020B0604020202020204" pitchFamily="34" charset="0"/>
              <a:buChar char="•"/>
            </a:pPr>
            <a:r>
              <a:rPr lang="en-US" dirty="0"/>
              <a:t>The learning entity is not told what actions to take, but instead must discover for itself which actions produce the greatest reward, its goal, by testing them by “trial and error.” </a:t>
            </a:r>
          </a:p>
          <a:p>
            <a:pPr>
              <a:buFont typeface="Arial" panose="020B0604020202020204" pitchFamily="34" charset="0"/>
              <a:buChar char="•"/>
            </a:pPr>
            <a:r>
              <a:rPr lang="en-US" dirty="0"/>
              <a:t>Furthermore, these actions can affect not only the immediate reward but also the future ones, “delayed rewards”, since the current actions will determine future situations (how it happens in real life). </a:t>
            </a:r>
          </a:p>
          <a:p>
            <a:pPr>
              <a:buFont typeface="Arial" panose="020B0604020202020204" pitchFamily="34" charset="0"/>
              <a:buChar char="•"/>
            </a:pPr>
            <a:r>
              <a:rPr lang="en-US" dirty="0"/>
              <a:t>These two characteristics, “trial and error” search and “delayed reward”, are two distinguishing characteristics of reinforcement learning.</a:t>
            </a:r>
            <a:endParaRPr lang="en-IN" dirty="0"/>
          </a:p>
        </p:txBody>
      </p:sp>
    </p:spTree>
    <p:extLst>
      <p:ext uri="{BB962C8B-B14F-4D97-AF65-F5344CB8AC3E}">
        <p14:creationId xmlns:p14="http://schemas.microsoft.com/office/powerpoint/2010/main" val="7250336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23A94B-8804-4BFB-BF5F-3E4A0F1D71E3}"/>
              </a:ext>
            </a:extLst>
          </p:cNvPr>
          <p:cNvSpPr>
            <a:spLocks noGrp="1"/>
          </p:cNvSpPr>
          <p:nvPr>
            <p:ph type="title"/>
          </p:nvPr>
        </p:nvSpPr>
        <p:spPr/>
        <p:txBody>
          <a:bodyPr/>
          <a:lstStyle/>
          <a:p>
            <a:r>
              <a:rPr lang="en-US" dirty="0"/>
              <a:t>Key elements of Reinforcement Learning</a:t>
            </a:r>
            <a:endParaRPr lang="en-IN" dirty="0"/>
          </a:p>
        </p:txBody>
      </p:sp>
      <p:sp>
        <p:nvSpPr>
          <p:cNvPr id="3" name="Content Placeholder 2">
            <a:extLst>
              <a:ext uri="{FF2B5EF4-FFF2-40B4-BE49-F238E27FC236}">
                <a16:creationId xmlns:a16="http://schemas.microsoft.com/office/drawing/2014/main" id="{AE751599-4EE6-45BB-A2D6-4BEB1C651D59}"/>
              </a:ext>
            </a:extLst>
          </p:cNvPr>
          <p:cNvSpPr>
            <a:spLocks noGrp="1"/>
          </p:cNvSpPr>
          <p:nvPr>
            <p:ph idx="1"/>
          </p:nvPr>
        </p:nvSpPr>
        <p:spPr/>
        <p:txBody>
          <a:bodyPr/>
          <a:lstStyle/>
          <a:p>
            <a:pPr>
              <a:buFont typeface="Arial" panose="020B0604020202020204" pitchFamily="34" charset="0"/>
              <a:buChar char="•"/>
            </a:pPr>
            <a:r>
              <a:rPr lang="en-IN" dirty="0"/>
              <a:t>Agent and Environment</a:t>
            </a:r>
          </a:p>
          <a:p>
            <a:pPr>
              <a:buFont typeface="Arial" panose="020B0604020202020204" pitchFamily="34" charset="0"/>
              <a:buChar char="•"/>
            </a:pPr>
            <a:r>
              <a:rPr lang="en-IN" dirty="0"/>
              <a:t>State</a:t>
            </a:r>
          </a:p>
          <a:p>
            <a:pPr>
              <a:buFont typeface="Arial" panose="020B0604020202020204" pitchFamily="34" charset="0"/>
              <a:buChar char="•"/>
            </a:pPr>
            <a:r>
              <a:rPr lang="en-IN" dirty="0"/>
              <a:t>Observation</a:t>
            </a:r>
          </a:p>
          <a:p>
            <a:pPr>
              <a:buFont typeface="Arial" panose="020B0604020202020204" pitchFamily="34" charset="0"/>
              <a:buChar char="•"/>
            </a:pPr>
            <a:r>
              <a:rPr lang="en-US" dirty="0"/>
              <a:t>Action and the Transition function</a:t>
            </a:r>
            <a:endParaRPr lang="en-IN" dirty="0"/>
          </a:p>
          <a:p>
            <a:pPr>
              <a:buFont typeface="Arial" panose="020B0604020202020204" pitchFamily="34" charset="0"/>
              <a:buChar char="•"/>
            </a:pPr>
            <a:r>
              <a:rPr lang="en-IN" dirty="0"/>
              <a:t>Reward</a:t>
            </a:r>
          </a:p>
          <a:p>
            <a:endParaRPr lang="en-IN" dirty="0"/>
          </a:p>
        </p:txBody>
      </p:sp>
    </p:spTree>
    <p:extLst>
      <p:ext uri="{BB962C8B-B14F-4D97-AF65-F5344CB8AC3E}">
        <p14:creationId xmlns:p14="http://schemas.microsoft.com/office/powerpoint/2010/main" val="31346263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1E00DA-F737-4D5A-8E25-F1F95A2E9BA3}"/>
              </a:ext>
            </a:extLst>
          </p:cNvPr>
          <p:cNvSpPr>
            <a:spLocks noGrp="1"/>
          </p:cNvSpPr>
          <p:nvPr>
            <p:ph type="title"/>
          </p:nvPr>
        </p:nvSpPr>
        <p:spPr/>
        <p:txBody>
          <a:bodyPr/>
          <a:lstStyle/>
          <a:p>
            <a:r>
              <a:rPr lang="en-IN" dirty="0"/>
              <a:t>Agent and Environment</a:t>
            </a:r>
            <a:br>
              <a:rPr lang="en-IN" dirty="0"/>
            </a:br>
            <a:endParaRPr lang="en-IN" dirty="0"/>
          </a:p>
        </p:txBody>
      </p:sp>
      <p:sp>
        <p:nvSpPr>
          <p:cNvPr id="3" name="Content Placeholder 2">
            <a:extLst>
              <a:ext uri="{FF2B5EF4-FFF2-40B4-BE49-F238E27FC236}">
                <a16:creationId xmlns:a16="http://schemas.microsoft.com/office/drawing/2014/main" id="{8BCCF681-8D30-4DF2-9D2F-5BD7F1967E91}"/>
              </a:ext>
            </a:extLst>
          </p:cNvPr>
          <p:cNvSpPr>
            <a:spLocks noGrp="1"/>
          </p:cNvSpPr>
          <p:nvPr>
            <p:ph idx="1"/>
          </p:nvPr>
        </p:nvSpPr>
        <p:spPr/>
        <p:txBody>
          <a:bodyPr>
            <a:normAutofit fontScale="92500" lnSpcReduction="10000"/>
          </a:bodyPr>
          <a:lstStyle/>
          <a:p>
            <a:r>
              <a:rPr lang="en-US" dirty="0"/>
              <a:t>In Reinforcement Learning there are two core components:</a:t>
            </a:r>
          </a:p>
          <a:p>
            <a:pPr>
              <a:buFont typeface="Arial" panose="020B0604020202020204" pitchFamily="34" charset="0"/>
              <a:buChar char="•"/>
            </a:pPr>
            <a:r>
              <a:rPr lang="en-US" dirty="0"/>
              <a:t>An </a:t>
            </a:r>
            <a:r>
              <a:rPr lang="en-US" b="1" dirty="0">
                <a:solidFill>
                  <a:srgbClr val="C00000"/>
                </a:solidFill>
              </a:rPr>
              <a:t>Agent</a:t>
            </a:r>
            <a:r>
              <a:rPr lang="en-US" dirty="0"/>
              <a:t>, that represents the “solution” , which is a computer program with a single role of making decisions (actions) to solve complex decision-making problems under uncertainty.</a:t>
            </a:r>
          </a:p>
          <a:p>
            <a:pPr>
              <a:buFont typeface="Arial" panose="020B0604020202020204" pitchFamily="34" charset="0"/>
              <a:buChar char="•"/>
            </a:pPr>
            <a:r>
              <a:rPr lang="en-US" dirty="0"/>
              <a:t>An </a:t>
            </a:r>
            <a:r>
              <a:rPr lang="en-US" b="1" dirty="0">
                <a:solidFill>
                  <a:srgbClr val="C00000"/>
                </a:solidFill>
              </a:rPr>
              <a:t>Environment</a:t>
            </a:r>
            <a:r>
              <a:rPr lang="en-US" dirty="0"/>
              <a:t>, that is the representation of a “problem”, which is everything that comes after the decision of the Agent. The environment responds with the consequences of those actions, which are observations or states, and rewards, also sometimes called costs.</a:t>
            </a:r>
          </a:p>
          <a:p>
            <a:pPr>
              <a:buFont typeface="Arial" panose="020B0604020202020204" pitchFamily="34" charset="0"/>
              <a:buChar char="•"/>
            </a:pPr>
            <a:r>
              <a:rPr lang="en-US" dirty="0"/>
              <a:t>For example, tic-tac-toe game - Agent </a:t>
            </a:r>
            <a:r>
              <a:rPr lang="en-US" dirty="0">
                <a:sym typeface="Wingdings" panose="05000000000000000000" pitchFamily="2" charset="2"/>
              </a:rPr>
              <a:t></a:t>
            </a:r>
            <a:r>
              <a:rPr lang="en-US" dirty="0"/>
              <a:t> one of the players</a:t>
            </a:r>
          </a:p>
          <a:p>
            <a:pPr marL="0" indent="0">
              <a:buNone/>
            </a:pPr>
            <a:r>
              <a:rPr lang="en-US" dirty="0"/>
              <a:t>            Environment </a:t>
            </a:r>
            <a:r>
              <a:rPr lang="en-US" dirty="0">
                <a:sym typeface="Wingdings" panose="05000000000000000000" pitchFamily="2" charset="2"/>
              </a:rPr>
              <a:t></a:t>
            </a:r>
            <a:r>
              <a:rPr lang="en-US" dirty="0"/>
              <a:t> board game and the other player.</a:t>
            </a:r>
          </a:p>
          <a:p>
            <a:pPr>
              <a:buFont typeface="Arial" panose="020B0604020202020204" pitchFamily="34" charset="0"/>
              <a:buChar char="•"/>
            </a:pPr>
            <a:r>
              <a:rPr lang="en-US" dirty="0"/>
              <a:t>These two core components continuously interact so that the Agent attempts to influence the Environment through actions, and the Environment reacts to the Agent’s actions.</a:t>
            </a:r>
            <a:endParaRPr lang="en-IN" dirty="0"/>
          </a:p>
        </p:txBody>
      </p:sp>
    </p:spTree>
    <p:extLst>
      <p:ext uri="{BB962C8B-B14F-4D97-AF65-F5344CB8AC3E}">
        <p14:creationId xmlns:p14="http://schemas.microsoft.com/office/powerpoint/2010/main" val="42537169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0FD7CD-83FC-451D-8F18-9BFCA57AC3D7}"/>
              </a:ext>
            </a:extLst>
          </p:cNvPr>
          <p:cNvSpPr>
            <a:spLocks noGrp="1"/>
          </p:cNvSpPr>
          <p:nvPr>
            <p:ph type="title"/>
          </p:nvPr>
        </p:nvSpPr>
        <p:spPr/>
        <p:txBody>
          <a:bodyPr/>
          <a:lstStyle/>
          <a:p>
            <a:r>
              <a:rPr lang="en-IN" dirty="0"/>
              <a:t>State</a:t>
            </a:r>
          </a:p>
        </p:txBody>
      </p:sp>
      <p:sp>
        <p:nvSpPr>
          <p:cNvPr id="3" name="Content Placeholder 2">
            <a:extLst>
              <a:ext uri="{FF2B5EF4-FFF2-40B4-BE49-F238E27FC236}">
                <a16:creationId xmlns:a16="http://schemas.microsoft.com/office/drawing/2014/main" id="{1D82D69D-8EE3-42D1-8249-8C0DD11439CF}"/>
              </a:ext>
            </a:extLst>
          </p:cNvPr>
          <p:cNvSpPr>
            <a:spLocks noGrp="1"/>
          </p:cNvSpPr>
          <p:nvPr>
            <p:ph idx="1"/>
          </p:nvPr>
        </p:nvSpPr>
        <p:spPr/>
        <p:txBody>
          <a:bodyPr/>
          <a:lstStyle/>
          <a:p>
            <a:pPr>
              <a:buFont typeface="Arial" panose="020B0604020202020204" pitchFamily="34" charset="0"/>
              <a:buChar char="•"/>
            </a:pPr>
            <a:r>
              <a:rPr lang="en-US" dirty="0"/>
              <a:t>The Environment is represented by a set of variables related to the problem (very dependent on the type of problem we want to solve). </a:t>
            </a:r>
          </a:p>
          <a:p>
            <a:pPr>
              <a:buFont typeface="Arial" panose="020B0604020202020204" pitchFamily="34" charset="0"/>
              <a:buChar char="•"/>
            </a:pPr>
            <a:r>
              <a:rPr lang="en-US" dirty="0"/>
              <a:t>This set of variables and all the possible values they can take are referred to as the state space.</a:t>
            </a:r>
          </a:p>
          <a:p>
            <a:pPr>
              <a:buFont typeface="Arial" panose="020B0604020202020204" pitchFamily="34" charset="0"/>
              <a:buChar char="•"/>
            </a:pPr>
            <a:r>
              <a:rPr lang="en-US" dirty="0"/>
              <a:t> A state is an instantiation of the state space, a set of values the variables take.</a:t>
            </a:r>
            <a:endParaRPr lang="en-IN" dirty="0"/>
          </a:p>
        </p:txBody>
      </p:sp>
    </p:spTree>
    <p:extLst>
      <p:ext uri="{BB962C8B-B14F-4D97-AF65-F5344CB8AC3E}">
        <p14:creationId xmlns:p14="http://schemas.microsoft.com/office/powerpoint/2010/main" val="24575730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8AE067-32BB-42A3-A927-7EE94CACDBC9}"/>
              </a:ext>
            </a:extLst>
          </p:cNvPr>
          <p:cNvSpPr>
            <a:spLocks noGrp="1"/>
          </p:cNvSpPr>
          <p:nvPr>
            <p:ph type="title"/>
          </p:nvPr>
        </p:nvSpPr>
        <p:spPr/>
        <p:txBody>
          <a:bodyPr/>
          <a:lstStyle/>
          <a:p>
            <a:r>
              <a:rPr lang="en-IN" dirty="0"/>
              <a:t>Observation</a:t>
            </a:r>
          </a:p>
        </p:txBody>
      </p:sp>
      <p:sp>
        <p:nvSpPr>
          <p:cNvPr id="3" name="Content Placeholder 2">
            <a:extLst>
              <a:ext uri="{FF2B5EF4-FFF2-40B4-BE49-F238E27FC236}">
                <a16:creationId xmlns:a16="http://schemas.microsoft.com/office/drawing/2014/main" id="{76F8AD87-70D5-4EFA-A5D7-5A2C30C3DAEC}"/>
              </a:ext>
            </a:extLst>
          </p:cNvPr>
          <p:cNvSpPr>
            <a:spLocks noGrp="1"/>
          </p:cNvSpPr>
          <p:nvPr>
            <p:ph idx="1"/>
          </p:nvPr>
        </p:nvSpPr>
        <p:spPr/>
        <p:txBody>
          <a:bodyPr/>
          <a:lstStyle/>
          <a:p>
            <a:r>
              <a:rPr lang="en-US" dirty="0"/>
              <a:t>Due that we are considering that the Agent doesn’t have access to the actual full state of the Environment, it is usually called observation, the part of the state that the Agent can observe.</a:t>
            </a:r>
            <a:endParaRPr lang="en-IN" dirty="0"/>
          </a:p>
        </p:txBody>
      </p:sp>
    </p:spTree>
    <p:extLst>
      <p:ext uri="{BB962C8B-B14F-4D97-AF65-F5344CB8AC3E}">
        <p14:creationId xmlns:p14="http://schemas.microsoft.com/office/powerpoint/2010/main" val="36976936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D95D61-3DBC-4117-9A33-1910679D832E}"/>
              </a:ext>
            </a:extLst>
          </p:cNvPr>
          <p:cNvSpPr>
            <a:spLocks noGrp="1"/>
          </p:cNvSpPr>
          <p:nvPr>
            <p:ph type="title"/>
          </p:nvPr>
        </p:nvSpPr>
        <p:spPr/>
        <p:txBody>
          <a:bodyPr/>
          <a:lstStyle/>
          <a:p>
            <a:r>
              <a:rPr lang="en-US" dirty="0"/>
              <a:t>Action and the Transition function</a:t>
            </a:r>
            <a:endParaRPr lang="en-IN" dirty="0"/>
          </a:p>
        </p:txBody>
      </p:sp>
      <p:sp>
        <p:nvSpPr>
          <p:cNvPr id="3" name="Content Placeholder 2">
            <a:extLst>
              <a:ext uri="{FF2B5EF4-FFF2-40B4-BE49-F238E27FC236}">
                <a16:creationId xmlns:a16="http://schemas.microsoft.com/office/drawing/2014/main" id="{A8687149-59C6-4507-9557-A06CFA4CDBE3}"/>
              </a:ext>
            </a:extLst>
          </p:cNvPr>
          <p:cNvSpPr>
            <a:spLocks noGrp="1"/>
          </p:cNvSpPr>
          <p:nvPr>
            <p:ph idx="1"/>
          </p:nvPr>
        </p:nvSpPr>
        <p:spPr/>
        <p:txBody>
          <a:bodyPr/>
          <a:lstStyle/>
          <a:p>
            <a:pPr>
              <a:buFont typeface="Arial" panose="020B0604020202020204" pitchFamily="34" charset="0"/>
              <a:buChar char="•"/>
            </a:pPr>
            <a:r>
              <a:rPr lang="en-US" dirty="0"/>
              <a:t>At each state, the Environment makes available a set of actions, from which the Agent will choose an action.</a:t>
            </a:r>
          </a:p>
          <a:p>
            <a:pPr>
              <a:buFont typeface="Arial" panose="020B0604020202020204" pitchFamily="34" charset="0"/>
              <a:buChar char="•"/>
            </a:pPr>
            <a:r>
              <a:rPr lang="en-US" dirty="0"/>
              <a:t> The Agent influences the Environment through these actions, and the Environment may change states as a response to the Agent’s action. </a:t>
            </a:r>
          </a:p>
          <a:p>
            <a:pPr>
              <a:buFont typeface="Arial" panose="020B0604020202020204" pitchFamily="34" charset="0"/>
              <a:buChar char="•"/>
            </a:pPr>
            <a:r>
              <a:rPr lang="en-US" dirty="0"/>
              <a:t>The function responsible for this mapping is called in the literature transition function or transition probabilities between states.</a:t>
            </a:r>
            <a:endParaRPr lang="en-IN" dirty="0"/>
          </a:p>
        </p:txBody>
      </p:sp>
    </p:spTree>
    <p:extLst>
      <p:ext uri="{BB962C8B-B14F-4D97-AF65-F5344CB8AC3E}">
        <p14:creationId xmlns:p14="http://schemas.microsoft.com/office/powerpoint/2010/main" val="39912192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E0F0F5-2E58-46FF-9039-BDF055B3E700}"/>
              </a:ext>
            </a:extLst>
          </p:cNvPr>
          <p:cNvSpPr>
            <a:spLocks noGrp="1"/>
          </p:cNvSpPr>
          <p:nvPr>
            <p:ph type="title"/>
          </p:nvPr>
        </p:nvSpPr>
        <p:spPr/>
        <p:txBody>
          <a:bodyPr/>
          <a:lstStyle/>
          <a:p>
            <a:r>
              <a:rPr lang="en-IN" dirty="0"/>
              <a:t>Reward</a:t>
            </a:r>
          </a:p>
        </p:txBody>
      </p:sp>
      <p:sp>
        <p:nvSpPr>
          <p:cNvPr id="3" name="Content Placeholder 2">
            <a:extLst>
              <a:ext uri="{FF2B5EF4-FFF2-40B4-BE49-F238E27FC236}">
                <a16:creationId xmlns:a16="http://schemas.microsoft.com/office/drawing/2014/main" id="{BFCC1A4C-7466-4DDB-A422-00645DB0704C}"/>
              </a:ext>
            </a:extLst>
          </p:cNvPr>
          <p:cNvSpPr>
            <a:spLocks noGrp="1"/>
          </p:cNvSpPr>
          <p:nvPr>
            <p:ph idx="1"/>
          </p:nvPr>
        </p:nvSpPr>
        <p:spPr/>
        <p:txBody>
          <a:bodyPr/>
          <a:lstStyle/>
          <a:p>
            <a:pPr>
              <a:buFont typeface="Arial" panose="020B0604020202020204" pitchFamily="34" charset="0"/>
              <a:buChar char="•"/>
            </a:pPr>
            <a:r>
              <a:rPr lang="en-US" dirty="0"/>
              <a:t>The Environment commonly has a well-defined task and may provide to the Agent a reward signal as a direct answer to the Agent’s actions. </a:t>
            </a:r>
          </a:p>
          <a:p>
            <a:pPr>
              <a:buFont typeface="Arial" panose="020B0604020202020204" pitchFamily="34" charset="0"/>
              <a:buChar char="•"/>
            </a:pPr>
            <a:r>
              <a:rPr lang="en-US" dirty="0"/>
              <a:t>This reward is feedback on how well the last action contributes to achieving the task to be performed by the Environment. </a:t>
            </a:r>
          </a:p>
          <a:p>
            <a:pPr>
              <a:buFont typeface="Arial" panose="020B0604020202020204" pitchFamily="34" charset="0"/>
              <a:buChar char="•"/>
            </a:pPr>
            <a:r>
              <a:rPr lang="en-US" dirty="0"/>
              <a:t>The function responsible for this mapping is called the reward function. As we will see later, the Agent’s goal is to maximize the overall reward it receives, and so rewards are the motivation the Agent needs to act in the desired behavior.</a:t>
            </a:r>
            <a:endParaRPr lang="en-IN" dirty="0"/>
          </a:p>
        </p:txBody>
      </p:sp>
    </p:spTree>
    <p:extLst>
      <p:ext uri="{BB962C8B-B14F-4D97-AF65-F5344CB8AC3E}">
        <p14:creationId xmlns:p14="http://schemas.microsoft.com/office/powerpoint/2010/main" val="11517944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059F18-A205-487D-B270-381F76811562}"/>
              </a:ext>
            </a:extLst>
          </p:cNvPr>
          <p:cNvSpPr>
            <a:spLocks noGrp="1"/>
          </p:cNvSpPr>
          <p:nvPr>
            <p:ph type="title"/>
          </p:nvPr>
        </p:nvSpPr>
        <p:spPr>
          <a:xfrm>
            <a:off x="657224" y="499533"/>
            <a:ext cx="10772775" cy="580602"/>
          </a:xfrm>
        </p:spPr>
        <p:txBody>
          <a:bodyPr>
            <a:normAutofit fontScale="90000"/>
          </a:bodyPr>
          <a:lstStyle/>
          <a:p>
            <a:r>
              <a:rPr lang="en-IN" dirty="0"/>
              <a:t>Reinforcement Learning cycle</a:t>
            </a:r>
          </a:p>
        </p:txBody>
      </p:sp>
      <p:sp>
        <p:nvSpPr>
          <p:cNvPr id="3" name="Content Placeholder 2">
            <a:extLst>
              <a:ext uri="{FF2B5EF4-FFF2-40B4-BE49-F238E27FC236}">
                <a16:creationId xmlns:a16="http://schemas.microsoft.com/office/drawing/2014/main" id="{E0A58956-0740-4C0C-A2CF-FDFD0883101D}"/>
              </a:ext>
            </a:extLst>
          </p:cNvPr>
          <p:cNvSpPr>
            <a:spLocks noGrp="1"/>
          </p:cNvSpPr>
          <p:nvPr>
            <p:ph idx="1"/>
          </p:nvPr>
        </p:nvSpPr>
        <p:spPr>
          <a:xfrm>
            <a:off x="676656" y="3835570"/>
            <a:ext cx="10753725" cy="2442492"/>
          </a:xfrm>
        </p:spPr>
        <p:txBody>
          <a:bodyPr>
            <a:normAutofit fontScale="92500"/>
          </a:bodyPr>
          <a:lstStyle/>
          <a:p>
            <a:pPr>
              <a:buFont typeface="Arial" panose="020B0604020202020204" pitchFamily="34" charset="0"/>
              <a:buChar char="•"/>
            </a:pPr>
            <a:r>
              <a:rPr lang="en-US" dirty="0"/>
              <a:t>Reinforcement Learning is basically about turning this Figure into a mathematical formalism.</a:t>
            </a:r>
          </a:p>
          <a:p>
            <a:pPr>
              <a:buFont typeface="Arial" panose="020B0604020202020204" pitchFamily="34" charset="0"/>
              <a:buChar char="•"/>
            </a:pPr>
            <a:r>
              <a:rPr lang="en-US" dirty="0"/>
              <a:t>The cycle begins with the Agent observing the Environment (step 1) and receiving a state and a reward. The Agent uses this state and reward for deciding the next action to take (step 2). The Agent then sends an action to the Environment in an attempt to control it in a favorable way (step 3).</a:t>
            </a:r>
          </a:p>
          <a:p>
            <a:pPr>
              <a:buFont typeface="Arial" panose="020B0604020202020204" pitchFamily="34" charset="0"/>
              <a:buChar char="•"/>
            </a:pPr>
            <a:r>
              <a:rPr lang="en-US" dirty="0"/>
              <a:t> Finally, the environment transitions, and its internal state changes as a consequence due to the previous state and the Agent’s action (step 4). Then, the cycle repeats.</a:t>
            </a:r>
          </a:p>
          <a:p>
            <a:endParaRPr lang="en-IN" dirty="0"/>
          </a:p>
        </p:txBody>
      </p:sp>
      <p:pic>
        <p:nvPicPr>
          <p:cNvPr id="2050" name="Picture 2">
            <a:extLst>
              <a:ext uri="{FF2B5EF4-FFF2-40B4-BE49-F238E27FC236}">
                <a16:creationId xmlns:a16="http://schemas.microsoft.com/office/drawing/2014/main" id="{BD757699-2905-40A6-8996-96A00B7038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63104" y="1080135"/>
            <a:ext cx="7229283" cy="2681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33780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F6058B-1E0A-40EB-B1CA-A4D14735DF4D}"/>
              </a:ext>
            </a:extLst>
          </p:cNvPr>
          <p:cNvSpPr>
            <a:spLocks noGrp="1"/>
          </p:cNvSpPr>
          <p:nvPr>
            <p:ph type="title"/>
          </p:nvPr>
        </p:nvSpPr>
        <p:spPr/>
        <p:txBody>
          <a:bodyPr>
            <a:normAutofit/>
          </a:bodyPr>
          <a:lstStyle/>
          <a:p>
            <a:r>
              <a:rPr lang="en-US" sz="4400" b="1" dirty="0"/>
              <a:t>What is Deep Reinforcement Learning (DRL)?</a:t>
            </a:r>
            <a:endParaRPr lang="en-IN" sz="4400" b="1" dirty="0"/>
          </a:p>
        </p:txBody>
      </p:sp>
      <p:sp>
        <p:nvSpPr>
          <p:cNvPr id="3" name="Content Placeholder 2">
            <a:extLst>
              <a:ext uri="{FF2B5EF4-FFF2-40B4-BE49-F238E27FC236}">
                <a16:creationId xmlns:a16="http://schemas.microsoft.com/office/drawing/2014/main" id="{F857E9B0-3EBB-4384-AD9E-5D70787F23CE}"/>
              </a:ext>
            </a:extLst>
          </p:cNvPr>
          <p:cNvSpPr>
            <a:spLocks noGrp="1"/>
          </p:cNvSpPr>
          <p:nvPr>
            <p:ph idx="1"/>
          </p:nvPr>
        </p:nvSpPr>
        <p:spPr/>
        <p:txBody>
          <a:bodyPr/>
          <a:lstStyle/>
          <a:p>
            <a:pPr>
              <a:buFont typeface="Arial" panose="020B0604020202020204" pitchFamily="34" charset="0"/>
              <a:buChar char="•"/>
            </a:pPr>
            <a:r>
              <a:rPr lang="en-US" dirty="0"/>
              <a:t>Deep Reinforcement Learning (DRL), a very fast-moving field, is the combination of Reinforcement Learning and Deep Learning. </a:t>
            </a:r>
          </a:p>
          <a:p>
            <a:pPr>
              <a:buFont typeface="Arial" panose="020B0604020202020204" pitchFamily="34" charset="0"/>
              <a:buChar char="•"/>
            </a:pPr>
            <a:r>
              <a:rPr lang="en-US" dirty="0"/>
              <a:t>It is also the most trending type of Machine Learning because it can solve a wide range of complex decision-making tasks that were previously out of reach for a machine to solve real-world problems with human-like intelligence.</a:t>
            </a:r>
          </a:p>
          <a:p>
            <a:pPr>
              <a:buFont typeface="Arial" panose="020B0604020202020204" pitchFamily="34" charset="0"/>
              <a:buChar char="•"/>
            </a:pPr>
            <a:r>
              <a:rPr lang="en-US" dirty="0"/>
              <a:t>Deep Reinforcement Learning is one of the most exciting fields in Artificial Intelligence. It’s about the power and the ability of deep neural networks to represent and comprehend the world with the ability to act on that understanding.</a:t>
            </a:r>
            <a:endParaRPr lang="en-IN" dirty="0"/>
          </a:p>
        </p:txBody>
      </p:sp>
    </p:spTree>
    <p:extLst>
      <p:ext uri="{BB962C8B-B14F-4D97-AF65-F5344CB8AC3E}">
        <p14:creationId xmlns:p14="http://schemas.microsoft.com/office/powerpoint/2010/main" val="34396776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20FB8-8753-4ECC-B04D-3DBD7709AC37}"/>
              </a:ext>
            </a:extLst>
          </p:cNvPr>
          <p:cNvSpPr>
            <a:spLocks noGrp="1"/>
          </p:cNvSpPr>
          <p:nvPr>
            <p:ph type="title"/>
          </p:nvPr>
        </p:nvSpPr>
        <p:spPr/>
        <p:txBody>
          <a:bodyPr/>
          <a:lstStyle/>
          <a:p>
            <a:r>
              <a:rPr lang="en-IN" dirty="0"/>
              <a:t>Episode</a:t>
            </a:r>
          </a:p>
        </p:txBody>
      </p:sp>
      <p:sp>
        <p:nvSpPr>
          <p:cNvPr id="3" name="Content Placeholder 2">
            <a:extLst>
              <a:ext uri="{FF2B5EF4-FFF2-40B4-BE49-F238E27FC236}">
                <a16:creationId xmlns:a16="http://schemas.microsoft.com/office/drawing/2014/main" id="{1FD64CC4-AF7B-44F9-BD82-A3BA9C5BC1A9}"/>
              </a:ext>
            </a:extLst>
          </p:cNvPr>
          <p:cNvSpPr>
            <a:spLocks noGrp="1"/>
          </p:cNvSpPr>
          <p:nvPr>
            <p:ph idx="1"/>
          </p:nvPr>
        </p:nvSpPr>
        <p:spPr/>
        <p:txBody>
          <a:bodyPr/>
          <a:lstStyle/>
          <a:p>
            <a:pPr>
              <a:buFont typeface="Arial" panose="020B0604020202020204" pitchFamily="34" charset="0"/>
              <a:buChar char="•"/>
            </a:pPr>
            <a:r>
              <a:rPr lang="en-US" dirty="0"/>
              <a:t>The task the Agent is trying to solve may or may not have a natural ending. Tasks that have a natural ending, such as a game, are called episodic tasks. </a:t>
            </a:r>
          </a:p>
          <a:p>
            <a:pPr>
              <a:buFont typeface="Arial" panose="020B0604020202020204" pitchFamily="34" charset="0"/>
              <a:buChar char="•"/>
            </a:pPr>
            <a:r>
              <a:rPr lang="en-US" dirty="0"/>
              <a:t>Conversely, tasks that do not, are called continuous tasks, for example learning forward motion. </a:t>
            </a:r>
          </a:p>
          <a:p>
            <a:pPr>
              <a:buFont typeface="Arial" panose="020B0604020202020204" pitchFamily="34" charset="0"/>
              <a:buChar char="•"/>
            </a:pPr>
            <a:r>
              <a:rPr lang="en-US" dirty="0"/>
              <a:t>The sequence of time steps from the beginning to the end of an episodic task is called an episode.</a:t>
            </a:r>
            <a:endParaRPr lang="en-IN" dirty="0"/>
          </a:p>
        </p:txBody>
      </p:sp>
    </p:spTree>
    <p:extLst>
      <p:ext uri="{BB962C8B-B14F-4D97-AF65-F5344CB8AC3E}">
        <p14:creationId xmlns:p14="http://schemas.microsoft.com/office/powerpoint/2010/main" val="12277540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83E835-0E61-469B-A6E5-375CAEC9A51D}"/>
              </a:ext>
            </a:extLst>
          </p:cNvPr>
          <p:cNvSpPr>
            <a:spLocks noGrp="1"/>
          </p:cNvSpPr>
          <p:nvPr>
            <p:ph type="title"/>
          </p:nvPr>
        </p:nvSpPr>
        <p:spPr/>
        <p:txBody>
          <a:bodyPr/>
          <a:lstStyle/>
          <a:p>
            <a:r>
              <a:rPr lang="en-IN" dirty="0"/>
              <a:t>Return</a:t>
            </a:r>
          </a:p>
        </p:txBody>
      </p:sp>
      <p:sp>
        <p:nvSpPr>
          <p:cNvPr id="3" name="Content Placeholder 2">
            <a:extLst>
              <a:ext uri="{FF2B5EF4-FFF2-40B4-BE49-F238E27FC236}">
                <a16:creationId xmlns:a16="http://schemas.microsoft.com/office/drawing/2014/main" id="{E1C1C4DA-5DC4-41F6-BD75-B6A5571E6D68}"/>
              </a:ext>
            </a:extLst>
          </p:cNvPr>
          <p:cNvSpPr>
            <a:spLocks noGrp="1"/>
          </p:cNvSpPr>
          <p:nvPr>
            <p:ph idx="1"/>
          </p:nvPr>
        </p:nvSpPr>
        <p:spPr/>
        <p:txBody>
          <a:bodyPr/>
          <a:lstStyle/>
          <a:p>
            <a:pPr>
              <a:buFont typeface="Arial" panose="020B0604020202020204" pitchFamily="34" charset="0"/>
              <a:buChar char="•"/>
            </a:pPr>
            <a:r>
              <a:rPr lang="en-US" dirty="0"/>
              <a:t>Agents may take several time steps and episodes to learn how to solve a task. The sum of rewards collected in a single episode is called a return. Agents are often designed to maximize the return.</a:t>
            </a:r>
          </a:p>
          <a:p>
            <a:pPr>
              <a:buFont typeface="Arial" panose="020B0604020202020204" pitchFamily="34" charset="0"/>
              <a:buChar char="•"/>
            </a:pPr>
            <a:r>
              <a:rPr lang="en-US" dirty="0"/>
              <a:t>One of the limitations is that these rewards are not disclosed to the Agent until the end of an episode, which we introduced earlier as “delayed reward”. </a:t>
            </a:r>
          </a:p>
          <a:p>
            <a:pPr>
              <a:buFont typeface="Arial" panose="020B0604020202020204" pitchFamily="34" charset="0"/>
              <a:buChar char="•"/>
            </a:pPr>
            <a:r>
              <a:rPr lang="en-US" dirty="0"/>
              <a:t>For example, in the game of tic-tac-toe the rewards for each movement (action) are not known until the end of the game. It would be a positive reward if the agent won the game (because the agent had achieved the overall desired outcome) or a negative reward (penalties) if the agent had lost the game.</a:t>
            </a:r>
            <a:endParaRPr lang="en-IN" dirty="0"/>
          </a:p>
        </p:txBody>
      </p:sp>
    </p:spTree>
    <p:extLst>
      <p:ext uri="{BB962C8B-B14F-4D97-AF65-F5344CB8AC3E}">
        <p14:creationId xmlns:p14="http://schemas.microsoft.com/office/powerpoint/2010/main" val="981360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0EE522-00B2-4F84-A477-60D94731D9D5}"/>
              </a:ext>
            </a:extLst>
          </p:cNvPr>
          <p:cNvSpPr>
            <a:spLocks noGrp="1"/>
          </p:cNvSpPr>
          <p:nvPr>
            <p:ph type="title"/>
          </p:nvPr>
        </p:nvSpPr>
        <p:spPr/>
        <p:txBody>
          <a:bodyPr/>
          <a:lstStyle/>
          <a:p>
            <a:r>
              <a:rPr lang="en-IN" dirty="0"/>
              <a:t>Exploration vs. Exploitation</a:t>
            </a:r>
          </a:p>
        </p:txBody>
      </p:sp>
      <p:sp>
        <p:nvSpPr>
          <p:cNvPr id="3" name="Content Placeholder 2">
            <a:extLst>
              <a:ext uri="{FF2B5EF4-FFF2-40B4-BE49-F238E27FC236}">
                <a16:creationId xmlns:a16="http://schemas.microsoft.com/office/drawing/2014/main" id="{37EFD42C-FF8E-4BE4-AA76-F98574C591E5}"/>
              </a:ext>
            </a:extLst>
          </p:cNvPr>
          <p:cNvSpPr>
            <a:spLocks noGrp="1"/>
          </p:cNvSpPr>
          <p:nvPr>
            <p:ph idx="1"/>
          </p:nvPr>
        </p:nvSpPr>
        <p:spPr/>
        <p:txBody>
          <a:bodyPr/>
          <a:lstStyle/>
          <a:p>
            <a:pPr>
              <a:buFont typeface="Arial" panose="020B0604020202020204" pitchFamily="34" charset="0"/>
              <a:buChar char="•"/>
            </a:pPr>
            <a:r>
              <a:rPr lang="en-US" dirty="0"/>
              <a:t>Another important characteristic, and challenge in Reinforcement Learning, is the trade-off between “exploration” and “exploitation”. </a:t>
            </a:r>
          </a:p>
          <a:p>
            <a:pPr>
              <a:buFont typeface="Arial" panose="020B0604020202020204" pitchFamily="34" charset="0"/>
              <a:buChar char="•"/>
            </a:pPr>
            <a:r>
              <a:rPr lang="en-US" dirty="0"/>
              <a:t>Trying to obtain many rewards, an Agent must prefer actions that it has tried in the past and knows that will be effective actions in producing reward. </a:t>
            </a:r>
          </a:p>
          <a:p>
            <a:pPr>
              <a:buFont typeface="Arial" panose="020B0604020202020204" pitchFamily="34" charset="0"/>
              <a:buChar char="•"/>
            </a:pPr>
            <a:r>
              <a:rPr lang="en-US" dirty="0"/>
              <a:t>But to discover such actions, paradoxically, it has to try actions that it has not selected never before.</a:t>
            </a:r>
          </a:p>
          <a:p>
            <a:pPr>
              <a:buFont typeface="Arial" panose="020B0604020202020204" pitchFamily="34" charset="0"/>
              <a:buChar char="•"/>
            </a:pPr>
            <a:r>
              <a:rPr lang="en-US" dirty="0"/>
              <a:t>An Agent has to exploit what it has already experienced to obtain as much reward as possible, but at the same time, it also has to explore to make select better action in the future. </a:t>
            </a:r>
            <a:endParaRPr lang="en-IN" dirty="0"/>
          </a:p>
        </p:txBody>
      </p:sp>
    </p:spTree>
    <p:extLst>
      <p:ext uri="{BB962C8B-B14F-4D97-AF65-F5344CB8AC3E}">
        <p14:creationId xmlns:p14="http://schemas.microsoft.com/office/powerpoint/2010/main" val="10678024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3F7F8E-91D9-4E26-9855-31B05301BC30}"/>
              </a:ext>
            </a:extLst>
          </p:cNvPr>
          <p:cNvSpPr>
            <a:spLocks noGrp="1"/>
          </p:cNvSpPr>
          <p:nvPr>
            <p:ph type="title"/>
          </p:nvPr>
        </p:nvSpPr>
        <p:spPr>
          <a:xfrm>
            <a:off x="657224" y="499533"/>
            <a:ext cx="10772775" cy="795356"/>
          </a:xfrm>
        </p:spPr>
        <p:txBody>
          <a:bodyPr>
            <a:normAutofit fontScale="90000"/>
          </a:bodyPr>
          <a:lstStyle/>
          <a:p>
            <a:r>
              <a:rPr lang="en-IN" dirty="0"/>
              <a:t>The Frozen-Lake example</a:t>
            </a:r>
          </a:p>
        </p:txBody>
      </p:sp>
      <p:sp>
        <p:nvSpPr>
          <p:cNvPr id="3" name="Content Placeholder 2">
            <a:extLst>
              <a:ext uri="{FF2B5EF4-FFF2-40B4-BE49-F238E27FC236}">
                <a16:creationId xmlns:a16="http://schemas.microsoft.com/office/drawing/2014/main" id="{4CC8AC3D-6710-4195-B254-07B11617C836}"/>
              </a:ext>
            </a:extLst>
          </p:cNvPr>
          <p:cNvSpPr>
            <a:spLocks noGrp="1"/>
          </p:cNvSpPr>
          <p:nvPr>
            <p:ph idx="1"/>
          </p:nvPr>
        </p:nvSpPr>
        <p:spPr>
          <a:xfrm>
            <a:off x="288435" y="1957676"/>
            <a:ext cx="5216376" cy="4222196"/>
          </a:xfrm>
        </p:spPr>
        <p:txBody>
          <a:bodyPr/>
          <a:lstStyle/>
          <a:p>
            <a:pPr>
              <a:buFont typeface="Arial" panose="020B0604020202020204" pitchFamily="34" charset="0"/>
              <a:buChar char="•"/>
            </a:pPr>
            <a:r>
              <a:rPr lang="en-US" dirty="0"/>
              <a:t>Frozen Lake (very slippery) where our agent can skate.</a:t>
            </a:r>
          </a:p>
          <a:p>
            <a:pPr>
              <a:buFont typeface="Arial" panose="020B0604020202020204" pitchFamily="34" charset="0"/>
              <a:buChar char="•"/>
            </a:pPr>
            <a:r>
              <a:rPr lang="en-US" dirty="0"/>
              <a:t>The Frozen-Lake Environment that we will use as an example is an ice skating rink, divided into 16 cells (4x4), and as shown in the figure below, some of the cells have broken the ice. </a:t>
            </a:r>
          </a:p>
          <a:p>
            <a:pPr>
              <a:buFont typeface="Arial" panose="020B0604020202020204" pitchFamily="34" charset="0"/>
              <a:buChar char="•"/>
            </a:pPr>
            <a:r>
              <a:rPr lang="en-US" dirty="0"/>
              <a:t>The skater named Agent begins to skate in the top-left position, and its goal is to reach the bottom-right place avoiding falling into the four holes in the track.</a:t>
            </a:r>
            <a:endParaRPr lang="en-IN" dirty="0"/>
          </a:p>
        </p:txBody>
      </p:sp>
      <p:pic>
        <p:nvPicPr>
          <p:cNvPr id="3074" name="Picture 2">
            <a:extLst>
              <a:ext uri="{FF2B5EF4-FFF2-40B4-BE49-F238E27FC236}">
                <a16:creationId xmlns:a16="http://schemas.microsoft.com/office/drawing/2014/main" id="{F54AEF3C-4478-41BC-A650-2D6A5E9875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14566" y="1080135"/>
            <a:ext cx="6833197" cy="55569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63941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9490D4-05D4-4899-B63D-71E7009FE97D}"/>
              </a:ext>
            </a:extLst>
          </p:cNvPr>
          <p:cNvSpPr>
            <a:spLocks noGrp="1"/>
          </p:cNvSpPr>
          <p:nvPr>
            <p:ph type="title"/>
          </p:nvPr>
        </p:nvSpPr>
        <p:spPr/>
        <p:txBody>
          <a:bodyPr/>
          <a:lstStyle/>
          <a:p>
            <a:r>
              <a:rPr lang="en-IN" dirty="0"/>
              <a:t>Gym Toolkit</a:t>
            </a:r>
          </a:p>
        </p:txBody>
      </p:sp>
      <p:sp>
        <p:nvSpPr>
          <p:cNvPr id="3" name="Content Placeholder 2">
            <a:extLst>
              <a:ext uri="{FF2B5EF4-FFF2-40B4-BE49-F238E27FC236}">
                <a16:creationId xmlns:a16="http://schemas.microsoft.com/office/drawing/2014/main" id="{33DC1B01-8FDD-46C1-AD2B-3D5697F773E3}"/>
              </a:ext>
            </a:extLst>
          </p:cNvPr>
          <p:cNvSpPr>
            <a:spLocks noGrp="1"/>
          </p:cNvSpPr>
          <p:nvPr>
            <p:ph idx="1"/>
          </p:nvPr>
        </p:nvSpPr>
        <p:spPr/>
        <p:txBody>
          <a:bodyPr/>
          <a:lstStyle/>
          <a:p>
            <a:pPr>
              <a:buFont typeface="Arial" panose="020B0604020202020204" pitchFamily="34" charset="0"/>
              <a:buChar char="•"/>
            </a:pPr>
            <a:r>
              <a:rPr lang="en-US" dirty="0" err="1"/>
              <a:t>OpenAI</a:t>
            </a:r>
            <a:r>
              <a:rPr lang="en-US" dirty="0"/>
              <a:t> is an artificial intelligence (AI) research organization that provides a famous toolkit called Gym for training a reinforcement learning agent to develop and compare RL algorithms. </a:t>
            </a:r>
          </a:p>
          <a:p>
            <a:pPr>
              <a:buFont typeface="Arial" panose="020B0604020202020204" pitchFamily="34" charset="0"/>
              <a:buChar char="•"/>
            </a:pPr>
            <a:r>
              <a:rPr lang="en-US" dirty="0"/>
              <a:t>Gym offers a variety of environments for training an RL agent ranging from classic control tasks to Atari game environments. We can train our RL agent to learn in these simulated environments using various RL algorithms. </a:t>
            </a:r>
          </a:p>
          <a:p>
            <a:pPr>
              <a:buFont typeface="Arial" panose="020B0604020202020204" pitchFamily="34" charset="0"/>
              <a:buChar char="•"/>
            </a:pPr>
            <a:r>
              <a:rPr lang="en-US" dirty="0"/>
              <a:t>we will use the Gym toolkit to build and evaluate reinforcement learning algorithms for several classic control tasks such as Cart-Pole balancing or mountain car climbing.</a:t>
            </a:r>
            <a:endParaRPr lang="en-IN" dirty="0"/>
          </a:p>
        </p:txBody>
      </p:sp>
    </p:spTree>
    <p:extLst>
      <p:ext uri="{BB962C8B-B14F-4D97-AF65-F5344CB8AC3E}">
        <p14:creationId xmlns:p14="http://schemas.microsoft.com/office/powerpoint/2010/main" val="37958883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022B44-1099-44D8-BD0F-2E66D73229AB}"/>
              </a:ext>
            </a:extLst>
          </p:cNvPr>
          <p:cNvSpPr>
            <a:spLocks noGrp="1"/>
          </p:cNvSpPr>
          <p:nvPr>
            <p:ph type="title"/>
          </p:nvPr>
        </p:nvSpPr>
        <p:spPr/>
        <p:txBody>
          <a:bodyPr/>
          <a:lstStyle/>
          <a:p>
            <a:r>
              <a:rPr lang="en-IN" dirty="0"/>
              <a:t>Gym Toolkit</a:t>
            </a:r>
          </a:p>
        </p:txBody>
      </p:sp>
      <p:sp>
        <p:nvSpPr>
          <p:cNvPr id="3" name="Content Placeholder 2">
            <a:extLst>
              <a:ext uri="{FF2B5EF4-FFF2-40B4-BE49-F238E27FC236}">
                <a16:creationId xmlns:a16="http://schemas.microsoft.com/office/drawing/2014/main" id="{C87F55D3-2EC0-4C23-A497-220EA2F64DAE}"/>
              </a:ext>
            </a:extLst>
          </p:cNvPr>
          <p:cNvSpPr>
            <a:spLocks noGrp="1"/>
          </p:cNvSpPr>
          <p:nvPr>
            <p:ph idx="1"/>
          </p:nvPr>
        </p:nvSpPr>
        <p:spPr/>
        <p:txBody>
          <a:bodyPr/>
          <a:lstStyle/>
          <a:p>
            <a:pPr>
              <a:buFont typeface="Arial" panose="020B0604020202020204" pitchFamily="34" charset="0"/>
              <a:buChar char="•"/>
            </a:pPr>
            <a:r>
              <a:rPr lang="en-US" dirty="0"/>
              <a:t>Gym also provides 59 Atari game environments, including Pong, Space Invaders, Air Raid, Asteroids, Centipede, Ms. Pac-Man, etc. </a:t>
            </a:r>
          </a:p>
          <a:p>
            <a:pPr>
              <a:buFont typeface="Arial" panose="020B0604020202020204" pitchFamily="34" charset="0"/>
              <a:buChar char="•"/>
            </a:pPr>
            <a:r>
              <a:rPr lang="en-US" dirty="0"/>
              <a:t>Training our reinforcement learning agent to play Atari games is an interesting as well as challenging task. </a:t>
            </a:r>
          </a:p>
          <a:p>
            <a:pPr>
              <a:buFont typeface="Arial" panose="020B0604020202020204" pitchFamily="34" charset="0"/>
              <a:buChar char="•"/>
            </a:pPr>
            <a:r>
              <a:rPr lang="en-US" dirty="0"/>
              <a:t>Later we will train our DQN reinforcement learning agent to play Atari Pong game environment.</a:t>
            </a:r>
            <a:endParaRPr lang="en-IN" dirty="0"/>
          </a:p>
        </p:txBody>
      </p:sp>
    </p:spTree>
    <p:extLst>
      <p:ext uri="{BB962C8B-B14F-4D97-AF65-F5344CB8AC3E}">
        <p14:creationId xmlns:p14="http://schemas.microsoft.com/office/powerpoint/2010/main" val="18183866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D3C611-F124-488E-BB38-12F117EF7A20}"/>
              </a:ext>
            </a:extLst>
          </p:cNvPr>
          <p:cNvSpPr>
            <a:spLocks noGrp="1"/>
          </p:cNvSpPr>
          <p:nvPr>
            <p:ph type="title"/>
          </p:nvPr>
        </p:nvSpPr>
        <p:spPr/>
        <p:txBody>
          <a:bodyPr/>
          <a:lstStyle/>
          <a:p>
            <a:r>
              <a:rPr lang="en-IN" dirty="0"/>
              <a:t>The Frozen-Lake Environment</a:t>
            </a:r>
          </a:p>
        </p:txBody>
      </p:sp>
      <p:sp>
        <p:nvSpPr>
          <p:cNvPr id="3" name="Content Placeholder 2">
            <a:extLst>
              <a:ext uri="{FF2B5EF4-FFF2-40B4-BE49-F238E27FC236}">
                <a16:creationId xmlns:a16="http://schemas.microsoft.com/office/drawing/2014/main" id="{3A71D5F2-1EA4-4D9C-BF77-721A33989892}"/>
              </a:ext>
            </a:extLst>
          </p:cNvPr>
          <p:cNvSpPr>
            <a:spLocks noGrp="1"/>
          </p:cNvSpPr>
          <p:nvPr>
            <p:ph idx="1"/>
          </p:nvPr>
        </p:nvSpPr>
        <p:spPr>
          <a:xfrm>
            <a:off x="676656" y="2011680"/>
            <a:ext cx="6294877" cy="4290929"/>
          </a:xfrm>
        </p:spPr>
        <p:txBody>
          <a:bodyPr>
            <a:normAutofit lnSpcReduction="10000"/>
          </a:bodyPr>
          <a:lstStyle/>
          <a:p>
            <a:r>
              <a:rPr lang="en-US" dirty="0"/>
              <a:t>Frozen-Lake Environment is from the so-called grid-world category when the Agent lives in a grid of size 4x4 (has 16 cells), which means a state space composed of 16 states (0–15) in the </a:t>
            </a:r>
            <a:r>
              <a:rPr lang="en-US" dirty="0" err="1"/>
              <a:t>i</a:t>
            </a:r>
            <a:r>
              <a:rPr lang="en-US" dirty="0"/>
              <a:t>, j coordinates of the grid-world.</a:t>
            </a:r>
          </a:p>
          <a:p>
            <a:r>
              <a:rPr lang="en-US" dirty="0"/>
              <a:t>In Frozen-Lake, the Agent always starts at a top-left position, and its goal is to reach the bottom-right position of the grid. </a:t>
            </a:r>
          </a:p>
          <a:p>
            <a:r>
              <a:rPr lang="en-US" dirty="0"/>
              <a:t>There are four holes in the fixed cells of the grid, and if the Agent gets into those holes, the episode ends, and the reward obtained is zero. If the Agent reaches the destination cell, it receives a reward of +1, and the episode ends.</a:t>
            </a:r>
            <a:endParaRPr lang="en-IN" dirty="0"/>
          </a:p>
        </p:txBody>
      </p:sp>
      <p:pic>
        <p:nvPicPr>
          <p:cNvPr id="4098" name="Picture 2">
            <a:extLst>
              <a:ext uri="{FF2B5EF4-FFF2-40B4-BE49-F238E27FC236}">
                <a16:creationId xmlns:a16="http://schemas.microsoft.com/office/drawing/2014/main" id="{A103E46A-9004-42E0-A0F4-796AB461B3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58822" y="2157731"/>
            <a:ext cx="5633178" cy="37661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47196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4309C8-C4C3-4A04-AA94-89444EBADE05}"/>
              </a:ext>
            </a:extLst>
          </p:cNvPr>
          <p:cNvSpPr>
            <a:spLocks noGrp="1"/>
          </p:cNvSpPr>
          <p:nvPr>
            <p:ph type="title"/>
          </p:nvPr>
        </p:nvSpPr>
        <p:spPr/>
        <p:txBody>
          <a:bodyPr/>
          <a:lstStyle/>
          <a:p>
            <a:r>
              <a:rPr lang="en-IN" dirty="0"/>
              <a:t>The Frozen-Lake Environment</a:t>
            </a:r>
          </a:p>
        </p:txBody>
      </p:sp>
      <p:sp>
        <p:nvSpPr>
          <p:cNvPr id="3" name="Content Placeholder 2">
            <a:extLst>
              <a:ext uri="{FF2B5EF4-FFF2-40B4-BE49-F238E27FC236}">
                <a16:creationId xmlns:a16="http://schemas.microsoft.com/office/drawing/2014/main" id="{E45E646D-1E39-427C-848B-84BC193A60F9}"/>
              </a:ext>
            </a:extLst>
          </p:cNvPr>
          <p:cNvSpPr>
            <a:spLocks noGrp="1"/>
          </p:cNvSpPr>
          <p:nvPr>
            <p:ph idx="1"/>
          </p:nvPr>
        </p:nvSpPr>
        <p:spPr/>
        <p:txBody>
          <a:bodyPr/>
          <a:lstStyle/>
          <a:p>
            <a:pPr>
              <a:buFont typeface="Arial" panose="020B0604020202020204" pitchFamily="34" charset="0"/>
              <a:buChar char="•"/>
            </a:pPr>
            <a:r>
              <a:rPr lang="en-US" dirty="0"/>
              <a:t>To reach the goal, the Agent has an action space composed of four directions movements: up, down, left, and right. We also know that there is a fence around the lake, so if the Agent tries to move out of the grid world, it will just bounce back to the cell from which it tried to move.</a:t>
            </a:r>
          </a:p>
          <a:p>
            <a:pPr>
              <a:buFont typeface="Arial" panose="020B0604020202020204" pitchFamily="34" charset="0"/>
              <a:buChar char="•"/>
            </a:pPr>
            <a:r>
              <a:rPr lang="en-US" dirty="0"/>
              <a:t>Because the lake is frozen, the world is slippery, so the Agent’s actions do not always turn out as expected — there is a 33% chance that it will slip to the right or the left. If we want the Agent to move left, for example, there is a 33% probability that it will, indeed, move left, a 33% chance that it will end up in the cell above, and a 33% chance that it will end up in the cell below.</a:t>
            </a:r>
            <a:endParaRPr lang="en-IN" dirty="0"/>
          </a:p>
        </p:txBody>
      </p:sp>
    </p:spTree>
    <p:extLst>
      <p:ext uri="{BB962C8B-B14F-4D97-AF65-F5344CB8AC3E}">
        <p14:creationId xmlns:p14="http://schemas.microsoft.com/office/powerpoint/2010/main" val="9477215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a:extLst>
              <a:ext uri="{FF2B5EF4-FFF2-40B4-BE49-F238E27FC236}">
                <a16:creationId xmlns:a16="http://schemas.microsoft.com/office/drawing/2014/main" id="{3617AC46-2A97-492A-B030-074594D668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8215" y="609600"/>
            <a:ext cx="11077128" cy="496271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88926410-7744-4FF9-A175-C78A53966ABA}"/>
              </a:ext>
            </a:extLst>
          </p:cNvPr>
          <p:cNvSpPr txBox="1"/>
          <p:nvPr/>
        </p:nvSpPr>
        <p:spPr>
          <a:xfrm>
            <a:off x="888317" y="5602069"/>
            <a:ext cx="10882281" cy="369332"/>
          </a:xfrm>
          <a:prstGeom prst="rect">
            <a:avLst/>
          </a:prstGeom>
          <a:noFill/>
        </p:spPr>
        <p:txBody>
          <a:bodyPr wrap="square">
            <a:spAutoFit/>
          </a:bodyPr>
          <a:lstStyle/>
          <a:p>
            <a:r>
              <a:rPr lang="en-US" b="0" i="0" dirty="0">
                <a:solidFill>
                  <a:srgbClr val="757575"/>
                </a:solidFill>
                <a:effectLst/>
                <a:latin typeface="sohne"/>
              </a:rPr>
              <a:t>Schematic representation of the Reinforcement Learning cycle for the Frozen-Lake example.</a:t>
            </a:r>
            <a:endParaRPr lang="en-IN" dirty="0"/>
          </a:p>
        </p:txBody>
      </p:sp>
    </p:spTree>
    <p:extLst>
      <p:ext uri="{BB962C8B-B14F-4D97-AF65-F5344CB8AC3E}">
        <p14:creationId xmlns:p14="http://schemas.microsoft.com/office/powerpoint/2010/main" val="4365440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4CF0E7-D837-49C4-986E-2BFE99B5B839}"/>
              </a:ext>
            </a:extLst>
          </p:cNvPr>
          <p:cNvSpPr>
            <a:spLocks noGrp="1"/>
          </p:cNvSpPr>
          <p:nvPr>
            <p:ph type="title"/>
          </p:nvPr>
        </p:nvSpPr>
        <p:spPr/>
        <p:txBody>
          <a:bodyPr/>
          <a:lstStyle/>
          <a:p>
            <a:r>
              <a:rPr lang="en-IN" dirty="0"/>
              <a:t>Coding the Environment</a:t>
            </a:r>
          </a:p>
        </p:txBody>
      </p:sp>
      <p:sp>
        <p:nvSpPr>
          <p:cNvPr id="3" name="Content Placeholder 2">
            <a:extLst>
              <a:ext uri="{FF2B5EF4-FFF2-40B4-BE49-F238E27FC236}">
                <a16:creationId xmlns:a16="http://schemas.microsoft.com/office/drawing/2014/main" id="{A6FF22A9-6FC3-4932-9E3B-F8D2696D23AC}"/>
              </a:ext>
            </a:extLst>
          </p:cNvPr>
          <p:cNvSpPr>
            <a:spLocks noGrp="1"/>
          </p:cNvSpPr>
          <p:nvPr>
            <p:ph idx="1"/>
          </p:nvPr>
        </p:nvSpPr>
        <p:spPr>
          <a:xfrm>
            <a:off x="676656" y="2011680"/>
            <a:ext cx="10753725" cy="4217286"/>
          </a:xfrm>
        </p:spPr>
        <p:txBody>
          <a:bodyPr>
            <a:normAutofit fontScale="92500" lnSpcReduction="10000"/>
          </a:bodyPr>
          <a:lstStyle/>
          <a:p>
            <a:r>
              <a:rPr lang="en-US" dirty="0"/>
              <a:t>use the </a:t>
            </a:r>
            <a:r>
              <a:rPr lang="en-US" dirty="0" err="1"/>
              <a:t>Colab</a:t>
            </a:r>
            <a:r>
              <a:rPr lang="en-US" dirty="0"/>
              <a:t> offered by Google to execute the code described in this post (Gym package is already installed). If you prefer to use your Python programming environment, you can install Gym using the steps provided here.</a:t>
            </a:r>
          </a:p>
          <a:p>
            <a:r>
              <a:rPr lang="en-US" dirty="0"/>
              <a:t>The first step is to import Gym:</a:t>
            </a:r>
          </a:p>
          <a:p>
            <a:r>
              <a:rPr lang="en-US" dirty="0">
                <a:solidFill>
                  <a:srgbClr val="C00000"/>
                </a:solidFill>
              </a:rPr>
              <a:t>import gym</a:t>
            </a:r>
          </a:p>
          <a:p>
            <a:r>
              <a:rPr lang="en-US" dirty="0"/>
              <a:t>Then, specify the game from Gym you want to use. We will use the Frozen-Lake game:</a:t>
            </a:r>
          </a:p>
          <a:p>
            <a:r>
              <a:rPr lang="en-US" dirty="0">
                <a:solidFill>
                  <a:srgbClr val="C00000"/>
                </a:solidFill>
              </a:rPr>
              <a:t>env = </a:t>
            </a:r>
            <a:r>
              <a:rPr lang="en-US" dirty="0" err="1">
                <a:solidFill>
                  <a:srgbClr val="C00000"/>
                </a:solidFill>
              </a:rPr>
              <a:t>gym.make</a:t>
            </a:r>
            <a:r>
              <a:rPr lang="en-US" dirty="0">
                <a:solidFill>
                  <a:srgbClr val="C00000"/>
                </a:solidFill>
              </a:rPr>
              <a:t>('FrozenLake-v0')</a:t>
            </a:r>
          </a:p>
          <a:p>
            <a:r>
              <a:rPr lang="en-US" dirty="0"/>
              <a:t>The environment of the game can be reset to the initial state using:</a:t>
            </a:r>
          </a:p>
          <a:p>
            <a:r>
              <a:rPr lang="en-US" dirty="0" err="1">
                <a:solidFill>
                  <a:srgbClr val="C00000"/>
                </a:solidFill>
              </a:rPr>
              <a:t>env.reset</a:t>
            </a:r>
            <a:r>
              <a:rPr lang="en-US" dirty="0">
                <a:solidFill>
                  <a:srgbClr val="C00000"/>
                </a:solidFill>
              </a:rPr>
              <a:t>()</a:t>
            </a:r>
          </a:p>
          <a:p>
            <a:r>
              <a:rPr lang="en-US" dirty="0"/>
              <a:t>And, to see a view of the game state, we can use:</a:t>
            </a:r>
          </a:p>
          <a:p>
            <a:r>
              <a:rPr lang="en-US" dirty="0" err="1">
                <a:solidFill>
                  <a:srgbClr val="C00000"/>
                </a:solidFill>
              </a:rPr>
              <a:t>env.render</a:t>
            </a:r>
            <a:r>
              <a:rPr lang="en-US" dirty="0">
                <a:solidFill>
                  <a:srgbClr val="C00000"/>
                </a:solidFill>
              </a:rPr>
              <a:t>()</a:t>
            </a:r>
            <a:endParaRPr lang="en-IN" dirty="0">
              <a:solidFill>
                <a:srgbClr val="C00000"/>
              </a:solidFill>
            </a:endParaRPr>
          </a:p>
        </p:txBody>
      </p:sp>
    </p:spTree>
    <p:extLst>
      <p:ext uri="{BB962C8B-B14F-4D97-AF65-F5344CB8AC3E}">
        <p14:creationId xmlns:p14="http://schemas.microsoft.com/office/powerpoint/2010/main" val="10111042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59694A-CD86-4524-9A9E-74CED2A08798}"/>
              </a:ext>
            </a:extLst>
          </p:cNvPr>
          <p:cNvSpPr>
            <a:spLocks noGrp="1"/>
          </p:cNvSpPr>
          <p:nvPr>
            <p:ph type="title"/>
          </p:nvPr>
        </p:nvSpPr>
        <p:spPr/>
        <p:txBody>
          <a:bodyPr/>
          <a:lstStyle/>
          <a:p>
            <a:r>
              <a:rPr lang="en-US" b="1" dirty="0"/>
              <a:t>Introduction and Background</a:t>
            </a:r>
            <a:endParaRPr lang="en-IN" b="1" dirty="0"/>
          </a:p>
        </p:txBody>
      </p:sp>
      <p:sp>
        <p:nvSpPr>
          <p:cNvPr id="3" name="Content Placeholder 2">
            <a:extLst>
              <a:ext uri="{FF2B5EF4-FFF2-40B4-BE49-F238E27FC236}">
                <a16:creationId xmlns:a16="http://schemas.microsoft.com/office/drawing/2014/main" id="{86311408-1A7B-409F-A3B3-2BFB8C8E7992}"/>
              </a:ext>
            </a:extLst>
          </p:cNvPr>
          <p:cNvSpPr>
            <a:spLocks noGrp="1"/>
          </p:cNvSpPr>
          <p:nvPr>
            <p:ph idx="1"/>
          </p:nvPr>
        </p:nvSpPr>
        <p:spPr/>
        <p:txBody>
          <a:bodyPr/>
          <a:lstStyle/>
          <a:p>
            <a:pPr>
              <a:buFont typeface="Arial" panose="020B0604020202020204" pitchFamily="34" charset="0"/>
              <a:buChar char="•"/>
            </a:pPr>
            <a:r>
              <a:rPr lang="en-US" dirty="0"/>
              <a:t>Exciting news in Artificial Intelligence (AI) has just happened in recent years. </a:t>
            </a:r>
          </a:p>
          <a:p>
            <a:r>
              <a:rPr lang="en-US" dirty="0"/>
              <a:t>Example: </a:t>
            </a:r>
          </a:p>
          <a:p>
            <a:r>
              <a:rPr lang="en-US" dirty="0"/>
              <a:t>1.</a:t>
            </a:r>
            <a:r>
              <a:rPr lang="en-US" b="1" dirty="0">
                <a:solidFill>
                  <a:srgbClr val="FF0000"/>
                </a:solidFill>
              </a:rPr>
              <a:t>AlphaGo</a:t>
            </a:r>
            <a:r>
              <a:rPr lang="en-US" dirty="0"/>
              <a:t> defeated the best professional human player in the game of Go.                2.Oriol </a:t>
            </a:r>
            <a:r>
              <a:rPr lang="en-US" dirty="0" err="1"/>
              <a:t>Vinyals</a:t>
            </a:r>
            <a:r>
              <a:rPr lang="en-US" dirty="0"/>
              <a:t> and his team in DeepMind showed the </a:t>
            </a:r>
            <a:r>
              <a:rPr lang="en-US" b="1" dirty="0" err="1">
                <a:solidFill>
                  <a:srgbClr val="FF0000"/>
                </a:solidFill>
              </a:rPr>
              <a:t>AlphaStar</a:t>
            </a:r>
            <a:r>
              <a:rPr lang="en-US" b="1" dirty="0">
                <a:solidFill>
                  <a:srgbClr val="FF0000"/>
                </a:solidFill>
              </a:rPr>
              <a:t> Agent </a:t>
            </a:r>
            <a:r>
              <a:rPr lang="en-US" dirty="0"/>
              <a:t>beat professional players at the game of StarCraft II. </a:t>
            </a:r>
          </a:p>
          <a:p>
            <a:r>
              <a:rPr lang="en-US" dirty="0"/>
              <a:t>3.</a:t>
            </a:r>
            <a:r>
              <a:rPr lang="en-US" b="1" dirty="0">
                <a:solidFill>
                  <a:srgbClr val="FF0000"/>
                </a:solidFill>
              </a:rPr>
              <a:t>OpenAI’s Dota-2</a:t>
            </a:r>
            <a:r>
              <a:rPr lang="en-US" dirty="0"/>
              <a:t>-playing bot became the first AI system to beat the world champions in an e-sports game. </a:t>
            </a:r>
          </a:p>
          <a:p>
            <a:r>
              <a:rPr lang="en-US" dirty="0"/>
              <a:t>All these systems have in common that they use Deep Reinforcement Learning (DRL).</a:t>
            </a:r>
          </a:p>
          <a:p>
            <a:r>
              <a:rPr lang="en-US" b="1" dirty="0">
                <a:solidFill>
                  <a:srgbClr val="00B050"/>
                </a:solidFill>
              </a:rPr>
              <a:t>But what are AI and DRL?</a:t>
            </a:r>
            <a:endParaRPr lang="en-IN" b="1" dirty="0">
              <a:solidFill>
                <a:srgbClr val="00B050"/>
              </a:solidFill>
            </a:endParaRPr>
          </a:p>
        </p:txBody>
      </p:sp>
    </p:spTree>
    <p:extLst>
      <p:ext uri="{BB962C8B-B14F-4D97-AF65-F5344CB8AC3E}">
        <p14:creationId xmlns:p14="http://schemas.microsoft.com/office/powerpoint/2010/main" val="133114017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143011-95A7-445F-905C-FB4758C697D1}"/>
              </a:ext>
            </a:extLst>
          </p:cNvPr>
          <p:cNvSpPr>
            <a:spLocks noGrp="1"/>
          </p:cNvSpPr>
          <p:nvPr>
            <p:ph type="title"/>
          </p:nvPr>
        </p:nvSpPr>
        <p:spPr/>
        <p:txBody>
          <a:bodyPr/>
          <a:lstStyle/>
          <a:p>
            <a:r>
              <a:rPr lang="en-IN" dirty="0"/>
              <a:t>Coding the Environment</a:t>
            </a:r>
          </a:p>
        </p:txBody>
      </p:sp>
      <p:sp>
        <p:nvSpPr>
          <p:cNvPr id="3" name="Content Placeholder 2">
            <a:extLst>
              <a:ext uri="{FF2B5EF4-FFF2-40B4-BE49-F238E27FC236}">
                <a16:creationId xmlns:a16="http://schemas.microsoft.com/office/drawing/2014/main" id="{255BD845-6BDC-4CB5-9999-CA30AADFEF62}"/>
              </a:ext>
            </a:extLst>
          </p:cNvPr>
          <p:cNvSpPr>
            <a:spLocks noGrp="1"/>
          </p:cNvSpPr>
          <p:nvPr>
            <p:ph idx="1"/>
          </p:nvPr>
        </p:nvSpPr>
        <p:spPr>
          <a:xfrm>
            <a:off x="676657" y="2011680"/>
            <a:ext cx="6301014" cy="4155917"/>
          </a:xfrm>
        </p:spPr>
        <p:txBody>
          <a:bodyPr>
            <a:normAutofit/>
          </a:bodyPr>
          <a:lstStyle/>
          <a:p>
            <a:r>
              <a:rPr lang="en-US" dirty="0"/>
              <a:t>The surface rendered by render()is presented using a grid like the following figure:</a:t>
            </a:r>
          </a:p>
          <a:p>
            <a:r>
              <a:rPr lang="en-US" dirty="0"/>
              <a:t>Where the highlighted character indicates the position of the Agent in the current time step and</a:t>
            </a:r>
          </a:p>
          <a:p>
            <a:r>
              <a:rPr lang="en-US" dirty="0"/>
              <a:t>“S” indicates the starting cell (safe position)</a:t>
            </a:r>
          </a:p>
          <a:p>
            <a:r>
              <a:rPr lang="en-US" dirty="0"/>
              <a:t>“F” indicates a frozen surface (safe position)</a:t>
            </a:r>
          </a:p>
          <a:p>
            <a:r>
              <a:rPr lang="en-US" dirty="0"/>
              <a:t>“H” indicates a hole</a:t>
            </a:r>
          </a:p>
          <a:p>
            <a:r>
              <a:rPr lang="en-US" dirty="0"/>
              <a:t>“G”: indicates the goal</a:t>
            </a:r>
            <a:endParaRPr lang="en-IN" dirty="0"/>
          </a:p>
        </p:txBody>
      </p:sp>
      <p:pic>
        <p:nvPicPr>
          <p:cNvPr id="6147" name="Picture 3">
            <a:extLst>
              <a:ext uri="{FF2B5EF4-FFF2-40B4-BE49-F238E27FC236}">
                <a16:creationId xmlns:a16="http://schemas.microsoft.com/office/drawing/2014/main" id="{1B9BAA6A-7C7C-4136-A6E4-0385727FD3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51388" y="2777949"/>
            <a:ext cx="6034439" cy="2647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370955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11AE3F-59DE-4881-9ED8-2E91811DD043}"/>
              </a:ext>
            </a:extLst>
          </p:cNvPr>
          <p:cNvSpPr>
            <a:spLocks noGrp="1"/>
          </p:cNvSpPr>
          <p:nvPr>
            <p:ph type="title"/>
          </p:nvPr>
        </p:nvSpPr>
        <p:spPr>
          <a:xfrm>
            <a:off x="657224" y="499533"/>
            <a:ext cx="10772775" cy="893546"/>
          </a:xfrm>
        </p:spPr>
        <p:txBody>
          <a:bodyPr/>
          <a:lstStyle/>
          <a:p>
            <a:r>
              <a:rPr lang="en-IN" dirty="0"/>
              <a:t>Coding the Agent</a:t>
            </a:r>
          </a:p>
        </p:txBody>
      </p:sp>
      <p:sp>
        <p:nvSpPr>
          <p:cNvPr id="3" name="Content Placeholder 2">
            <a:extLst>
              <a:ext uri="{FF2B5EF4-FFF2-40B4-BE49-F238E27FC236}">
                <a16:creationId xmlns:a16="http://schemas.microsoft.com/office/drawing/2014/main" id="{93C253AF-351B-4F55-9A8D-35D0FB2EC5A4}"/>
              </a:ext>
            </a:extLst>
          </p:cNvPr>
          <p:cNvSpPr>
            <a:spLocks noGrp="1"/>
          </p:cNvSpPr>
          <p:nvPr>
            <p:ph idx="1"/>
          </p:nvPr>
        </p:nvSpPr>
        <p:spPr>
          <a:xfrm>
            <a:off x="676657" y="2011680"/>
            <a:ext cx="11112352" cy="3766185"/>
          </a:xfrm>
        </p:spPr>
        <p:txBody>
          <a:bodyPr/>
          <a:lstStyle/>
          <a:p>
            <a:r>
              <a:rPr lang="en-US" dirty="0"/>
              <a:t>For the moment, we will create the most straightforward Agent that we can make that only does random actions. For this purpose, we will use the </a:t>
            </a:r>
            <a:r>
              <a:rPr lang="en-US" dirty="0" err="1"/>
              <a:t>action_space.sample</a:t>
            </a:r>
            <a:r>
              <a:rPr lang="en-US" dirty="0"/>
              <a:t>() that samples a random action from the action space.</a:t>
            </a:r>
          </a:p>
          <a:p>
            <a:r>
              <a:rPr lang="en-US" dirty="0"/>
              <a:t>Assume that we allow a maximum of 10 iterations; the following code can be our “dumb” Agent:</a:t>
            </a:r>
          </a:p>
          <a:p>
            <a:endParaRPr lang="en-IN" dirty="0"/>
          </a:p>
        </p:txBody>
      </p:sp>
    </p:spTree>
    <p:extLst>
      <p:ext uri="{BB962C8B-B14F-4D97-AF65-F5344CB8AC3E}">
        <p14:creationId xmlns:p14="http://schemas.microsoft.com/office/powerpoint/2010/main" val="188640685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550FE0E-88BD-4741-9FB3-CF4FF64945F1}"/>
              </a:ext>
            </a:extLst>
          </p:cNvPr>
          <p:cNvSpPr>
            <a:spLocks noGrp="1"/>
          </p:cNvSpPr>
          <p:nvPr>
            <p:ph idx="1"/>
          </p:nvPr>
        </p:nvSpPr>
        <p:spPr>
          <a:xfrm>
            <a:off x="676656" y="454132"/>
            <a:ext cx="10753725" cy="5323733"/>
          </a:xfrm>
        </p:spPr>
        <p:txBody>
          <a:bodyPr/>
          <a:lstStyle/>
          <a:p>
            <a:r>
              <a:rPr lang="en-IN" dirty="0"/>
              <a:t>import gym</a:t>
            </a:r>
          </a:p>
          <a:p>
            <a:r>
              <a:rPr lang="en-IN" dirty="0"/>
              <a:t>env = </a:t>
            </a:r>
            <a:r>
              <a:rPr lang="en-IN" dirty="0" err="1"/>
              <a:t>gym.make</a:t>
            </a:r>
            <a:r>
              <a:rPr lang="en-IN" dirty="0"/>
              <a:t>("FrozenLake-v0")</a:t>
            </a:r>
          </a:p>
          <a:p>
            <a:r>
              <a:rPr lang="en-IN" dirty="0" err="1"/>
              <a:t>env.reset</a:t>
            </a:r>
            <a:r>
              <a:rPr lang="en-IN" dirty="0"/>
              <a:t>()</a:t>
            </a:r>
          </a:p>
          <a:p>
            <a:r>
              <a:rPr lang="en-IN" dirty="0"/>
              <a:t>for t in range(10):</a:t>
            </a:r>
          </a:p>
          <a:p>
            <a:r>
              <a:rPr lang="en-IN" dirty="0"/>
              <a:t>   print("\</a:t>
            </a:r>
            <a:r>
              <a:rPr lang="en-IN" dirty="0" err="1"/>
              <a:t>nTimestep</a:t>
            </a:r>
            <a:r>
              <a:rPr lang="en-IN" dirty="0"/>
              <a:t> {}".format(t))</a:t>
            </a:r>
          </a:p>
          <a:p>
            <a:r>
              <a:rPr lang="en-IN" dirty="0"/>
              <a:t>   </a:t>
            </a:r>
            <a:r>
              <a:rPr lang="en-IN" dirty="0" err="1"/>
              <a:t>env.render</a:t>
            </a:r>
            <a:r>
              <a:rPr lang="en-IN" dirty="0"/>
              <a:t>()</a:t>
            </a:r>
          </a:p>
          <a:p>
            <a:r>
              <a:rPr lang="en-IN" dirty="0"/>
              <a:t>   a = </a:t>
            </a:r>
            <a:r>
              <a:rPr lang="en-IN" dirty="0" err="1"/>
              <a:t>env.action_space.sample</a:t>
            </a:r>
            <a:r>
              <a:rPr lang="en-IN" dirty="0"/>
              <a:t>()</a:t>
            </a:r>
          </a:p>
          <a:p>
            <a:r>
              <a:rPr lang="en-IN" dirty="0"/>
              <a:t>   </a:t>
            </a:r>
            <a:r>
              <a:rPr lang="en-IN" dirty="0" err="1"/>
              <a:t>ob</a:t>
            </a:r>
            <a:r>
              <a:rPr lang="en-IN" dirty="0"/>
              <a:t>, r, done, _ = </a:t>
            </a:r>
            <a:r>
              <a:rPr lang="en-IN" dirty="0" err="1"/>
              <a:t>env.step</a:t>
            </a:r>
            <a:r>
              <a:rPr lang="en-IN" dirty="0"/>
              <a:t>(a)</a:t>
            </a:r>
          </a:p>
          <a:p>
            <a:r>
              <a:rPr lang="en-IN" dirty="0"/>
              <a:t>   if done:</a:t>
            </a:r>
          </a:p>
          <a:p>
            <a:r>
              <a:rPr lang="en-IN" dirty="0"/>
              <a:t>      print("\</a:t>
            </a:r>
            <a:r>
              <a:rPr lang="en-IN" dirty="0" err="1"/>
              <a:t>nEpisode</a:t>
            </a:r>
            <a:r>
              <a:rPr lang="en-IN" dirty="0"/>
              <a:t> terminated early")</a:t>
            </a:r>
          </a:p>
          <a:p>
            <a:r>
              <a:rPr lang="en-IN" dirty="0"/>
              <a:t>      break</a:t>
            </a:r>
          </a:p>
        </p:txBody>
      </p:sp>
      <p:sp>
        <p:nvSpPr>
          <p:cNvPr id="5" name="TextBox 4">
            <a:extLst>
              <a:ext uri="{FF2B5EF4-FFF2-40B4-BE49-F238E27FC236}">
                <a16:creationId xmlns:a16="http://schemas.microsoft.com/office/drawing/2014/main" id="{03DACD9B-AD8D-4724-B81C-1B94FD9C9852}"/>
              </a:ext>
            </a:extLst>
          </p:cNvPr>
          <p:cNvSpPr txBox="1"/>
          <p:nvPr/>
        </p:nvSpPr>
        <p:spPr>
          <a:xfrm>
            <a:off x="6957725" y="993621"/>
            <a:ext cx="3419794" cy="369332"/>
          </a:xfrm>
          <a:prstGeom prst="rect">
            <a:avLst/>
          </a:prstGeom>
          <a:solidFill>
            <a:schemeClr val="accent2"/>
          </a:solidFill>
        </p:spPr>
        <p:txBody>
          <a:bodyPr wrap="square">
            <a:spAutoFit/>
          </a:bodyPr>
          <a:lstStyle/>
          <a:p>
            <a:r>
              <a:rPr lang="en-IN" dirty="0"/>
              <a:t>Coding the Agent</a:t>
            </a:r>
          </a:p>
        </p:txBody>
      </p:sp>
    </p:spTree>
    <p:extLst>
      <p:ext uri="{BB962C8B-B14F-4D97-AF65-F5344CB8AC3E}">
        <p14:creationId xmlns:p14="http://schemas.microsoft.com/office/powerpoint/2010/main" val="50810867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9C7E6C7-08D7-410C-B1CF-5ED597F66922}"/>
              </a:ext>
            </a:extLst>
          </p:cNvPr>
          <p:cNvSpPr txBox="1"/>
          <p:nvPr/>
        </p:nvSpPr>
        <p:spPr>
          <a:xfrm>
            <a:off x="490953" y="336133"/>
            <a:ext cx="11040306" cy="646331"/>
          </a:xfrm>
          <a:prstGeom prst="rect">
            <a:avLst/>
          </a:prstGeom>
          <a:noFill/>
        </p:spPr>
        <p:txBody>
          <a:bodyPr wrap="square">
            <a:spAutoFit/>
          </a:bodyPr>
          <a:lstStyle/>
          <a:p>
            <a:r>
              <a:rPr lang="en-US" b="0" i="0" dirty="0">
                <a:solidFill>
                  <a:srgbClr val="292929"/>
                </a:solidFill>
                <a:effectLst/>
                <a:latin typeface="charter"/>
              </a:rPr>
              <a:t>If we run this code, it will output something like the following lines, where we can observe the Timestep, the action, and the Environment state:</a:t>
            </a:r>
            <a:endParaRPr lang="en-IN" dirty="0"/>
          </a:p>
        </p:txBody>
      </p:sp>
      <p:pic>
        <p:nvPicPr>
          <p:cNvPr id="8194" name="Picture 2">
            <a:extLst>
              <a:ext uri="{FF2B5EF4-FFF2-40B4-BE49-F238E27FC236}">
                <a16:creationId xmlns:a16="http://schemas.microsoft.com/office/drawing/2014/main" id="{5C526851-06F3-48EF-8356-0E409AE9C8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0" y="952500"/>
            <a:ext cx="7620000" cy="4953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020097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DD3B0E-CDD0-4408-982D-A2E025F3347B}"/>
              </a:ext>
            </a:extLst>
          </p:cNvPr>
          <p:cNvSpPr>
            <a:spLocks noGrp="1"/>
          </p:cNvSpPr>
          <p:nvPr>
            <p:ph type="title"/>
          </p:nvPr>
        </p:nvSpPr>
        <p:spPr/>
        <p:txBody>
          <a:bodyPr/>
          <a:lstStyle/>
          <a:p>
            <a:r>
              <a:rPr lang="en-IN" dirty="0"/>
              <a:t>RL Agent-Environment</a:t>
            </a:r>
          </a:p>
        </p:txBody>
      </p:sp>
      <p:sp>
        <p:nvSpPr>
          <p:cNvPr id="3" name="Content Placeholder 2">
            <a:extLst>
              <a:ext uri="{FF2B5EF4-FFF2-40B4-BE49-F238E27FC236}">
                <a16:creationId xmlns:a16="http://schemas.microsoft.com/office/drawing/2014/main" id="{4B87B5B4-A82E-48BA-87A5-FCFF7608A582}"/>
              </a:ext>
            </a:extLst>
          </p:cNvPr>
          <p:cNvSpPr>
            <a:spLocks noGrp="1"/>
          </p:cNvSpPr>
          <p:nvPr>
            <p:ph idx="1"/>
          </p:nvPr>
        </p:nvSpPr>
        <p:spPr/>
        <p:txBody>
          <a:bodyPr>
            <a:normAutofit/>
          </a:bodyPr>
          <a:lstStyle/>
          <a:p>
            <a:pPr>
              <a:buFont typeface="Arial" panose="020B0604020202020204" pitchFamily="34" charset="0"/>
              <a:buChar char="•"/>
            </a:pPr>
            <a:r>
              <a:rPr lang="en-US" dirty="0"/>
              <a:t>A reinforcement learning task is about training an agent which interacts with its environment. </a:t>
            </a:r>
          </a:p>
          <a:p>
            <a:pPr>
              <a:buFont typeface="Arial" panose="020B0604020202020204" pitchFamily="34" charset="0"/>
              <a:buChar char="•"/>
            </a:pPr>
            <a:r>
              <a:rPr lang="en-US" dirty="0"/>
              <a:t>The agent arrives at different scenarios known as states by performing actions. </a:t>
            </a:r>
          </a:p>
          <a:p>
            <a:pPr>
              <a:buFont typeface="Arial" panose="020B0604020202020204" pitchFamily="34" charset="0"/>
              <a:buChar char="•"/>
            </a:pPr>
            <a:r>
              <a:rPr lang="en-US" dirty="0"/>
              <a:t>Actions lead to rewards which could be positive and negative.</a:t>
            </a:r>
          </a:p>
          <a:p>
            <a:pPr>
              <a:buFont typeface="Arial" panose="020B0604020202020204" pitchFamily="34" charset="0"/>
              <a:buChar char="•"/>
            </a:pPr>
            <a:r>
              <a:rPr lang="en-US" dirty="0"/>
              <a:t>The agent has only one purpose here – to maximize its total reward across an episode. This episode is anything and everything that happens between the first state and the last or terminal state within the environment. </a:t>
            </a:r>
          </a:p>
          <a:p>
            <a:pPr>
              <a:buFont typeface="Arial" panose="020B0604020202020204" pitchFamily="34" charset="0"/>
              <a:buChar char="•"/>
            </a:pPr>
            <a:r>
              <a:rPr lang="en-US" dirty="0"/>
              <a:t>We reinforce the agent to learn to perform the best actions by experience. This is the strategy or policy.</a:t>
            </a:r>
            <a:endParaRPr lang="en-IN" dirty="0"/>
          </a:p>
        </p:txBody>
      </p:sp>
    </p:spTree>
    <p:extLst>
      <p:ext uri="{BB962C8B-B14F-4D97-AF65-F5344CB8AC3E}">
        <p14:creationId xmlns:p14="http://schemas.microsoft.com/office/powerpoint/2010/main" val="128748524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857BD2-0CF3-4FDE-B666-4450A6837BFE}"/>
              </a:ext>
            </a:extLst>
          </p:cNvPr>
          <p:cNvSpPr>
            <a:spLocks noGrp="1"/>
          </p:cNvSpPr>
          <p:nvPr>
            <p:ph type="title"/>
          </p:nvPr>
        </p:nvSpPr>
        <p:spPr>
          <a:xfrm>
            <a:off x="657224" y="499533"/>
            <a:ext cx="10772775" cy="733986"/>
          </a:xfrm>
        </p:spPr>
        <p:txBody>
          <a:bodyPr>
            <a:normAutofit fontScale="90000"/>
          </a:bodyPr>
          <a:lstStyle/>
          <a:p>
            <a:r>
              <a:rPr lang="en-US" dirty="0" err="1"/>
              <a:t>Ex:PubG</a:t>
            </a:r>
            <a:r>
              <a:rPr lang="en-US" dirty="0"/>
              <a:t> Game</a:t>
            </a:r>
            <a:endParaRPr lang="en-IN" dirty="0"/>
          </a:p>
        </p:txBody>
      </p:sp>
      <p:sp>
        <p:nvSpPr>
          <p:cNvPr id="3" name="Content Placeholder 2">
            <a:extLst>
              <a:ext uri="{FF2B5EF4-FFF2-40B4-BE49-F238E27FC236}">
                <a16:creationId xmlns:a16="http://schemas.microsoft.com/office/drawing/2014/main" id="{A8FB7A7C-DD5C-4A91-9F3C-7E159228BB4B}"/>
              </a:ext>
            </a:extLst>
          </p:cNvPr>
          <p:cNvSpPr>
            <a:spLocks noGrp="1"/>
          </p:cNvSpPr>
          <p:nvPr>
            <p:ph idx="1"/>
          </p:nvPr>
        </p:nvSpPr>
        <p:spPr>
          <a:xfrm>
            <a:off x="676656" y="1442174"/>
            <a:ext cx="10753725" cy="4670191"/>
          </a:xfrm>
        </p:spPr>
        <p:txBody>
          <a:bodyPr>
            <a:normAutofit fontScale="55000" lnSpcReduction="20000"/>
          </a:bodyPr>
          <a:lstStyle/>
          <a:p>
            <a:r>
              <a:rPr lang="en-US" sz="3800" dirty="0"/>
              <a:t>Let’s take an example of the ultra-popular </a:t>
            </a:r>
            <a:r>
              <a:rPr lang="en-US" sz="3800" dirty="0" err="1"/>
              <a:t>PubG</a:t>
            </a:r>
            <a:r>
              <a:rPr lang="en-US" sz="3800" dirty="0"/>
              <a:t> game:</a:t>
            </a:r>
          </a:p>
          <a:p>
            <a:endParaRPr lang="en-US" sz="3800" dirty="0"/>
          </a:p>
          <a:p>
            <a:pPr>
              <a:buFont typeface="Arial" panose="020B0604020202020204" pitchFamily="34" charset="0"/>
              <a:buChar char="•"/>
            </a:pPr>
            <a:r>
              <a:rPr lang="en-US" sz="3800" dirty="0"/>
              <a:t>The soldier is the agent here interacting with the environment</a:t>
            </a:r>
          </a:p>
          <a:p>
            <a:pPr>
              <a:buFont typeface="Arial" panose="020B0604020202020204" pitchFamily="34" charset="0"/>
              <a:buChar char="•"/>
            </a:pPr>
            <a:r>
              <a:rPr lang="en-US" sz="3800" dirty="0"/>
              <a:t>The states are exactly what we see on the screen</a:t>
            </a:r>
          </a:p>
          <a:p>
            <a:pPr>
              <a:buFont typeface="Arial" panose="020B0604020202020204" pitchFamily="34" charset="0"/>
              <a:buChar char="•"/>
            </a:pPr>
            <a:r>
              <a:rPr lang="en-US" sz="3800" dirty="0"/>
              <a:t>An episode is a complete game</a:t>
            </a:r>
          </a:p>
          <a:p>
            <a:pPr>
              <a:buFont typeface="Arial" panose="020B0604020202020204" pitchFamily="34" charset="0"/>
              <a:buChar char="•"/>
            </a:pPr>
            <a:r>
              <a:rPr lang="en-US" sz="3800" dirty="0"/>
              <a:t>The actions are moving forward, backward, left, right, jump, duck, shoot, etc.</a:t>
            </a:r>
          </a:p>
          <a:p>
            <a:r>
              <a:rPr lang="en-US" sz="3800" dirty="0"/>
              <a:t>Rewards are defined on the basis of the outcome of these actions. If the soldier is able to kill an enemy, that calls for a positive reward while getting shot by an enemy is a negative reward</a:t>
            </a:r>
          </a:p>
          <a:p>
            <a:r>
              <a:rPr lang="en-US" sz="3800" dirty="0"/>
              <a:t>Now, in order to kill that enemy or get a positive reward, there is a sequence of actions required. This is where the concept of delayed or postponed reward comes into play. The crux of RL is learning to perform these sequences and maximizing the reward.</a:t>
            </a:r>
          </a:p>
          <a:p>
            <a:endParaRPr lang="en-US" dirty="0"/>
          </a:p>
          <a:p>
            <a:r>
              <a:rPr lang="en-US" dirty="0"/>
              <a:t> </a:t>
            </a:r>
            <a:endParaRPr lang="en-IN" dirty="0"/>
          </a:p>
        </p:txBody>
      </p:sp>
    </p:spTree>
    <p:extLst>
      <p:ext uri="{BB962C8B-B14F-4D97-AF65-F5344CB8AC3E}">
        <p14:creationId xmlns:p14="http://schemas.microsoft.com/office/powerpoint/2010/main" val="4894329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a:extLst>
              <a:ext uri="{FF2B5EF4-FFF2-40B4-BE49-F238E27FC236}">
                <a16:creationId xmlns:a16="http://schemas.microsoft.com/office/drawing/2014/main" id="{3AB41319-624B-4338-86AF-222D9DB615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0269" y="190244"/>
            <a:ext cx="11598382" cy="65480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127647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20" name="Picture 4">
            <a:extLst>
              <a:ext uri="{FF2B5EF4-FFF2-40B4-BE49-F238E27FC236}">
                <a16:creationId xmlns:a16="http://schemas.microsoft.com/office/drawing/2014/main" id="{3CA4B455-74EE-4204-A369-EC5F4C4DF7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7065" y="0"/>
            <a:ext cx="1177673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046931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9D1067-A35C-4F11-B781-1A217B80C242}"/>
              </a:ext>
            </a:extLst>
          </p:cNvPr>
          <p:cNvSpPr>
            <a:spLocks noGrp="1"/>
          </p:cNvSpPr>
          <p:nvPr>
            <p:ph type="title"/>
          </p:nvPr>
        </p:nvSpPr>
        <p:spPr/>
        <p:txBody>
          <a:bodyPr/>
          <a:lstStyle/>
          <a:p>
            <a:r>
              <a:rPr lang="en-US" dirty="0"/>
              <a:t>Useful links</a:t>
            </a:r>
            <a:endParaRPr lang="en-IN" dirty="0"/>
          </a:p>
        </p:txBody>
      </p:sp>
      <p:sp>
        <p:nvSpPr>
          <p:cNvPr id="3" name="Content Placeholder 2">
            <a:extLst>
              <a:ext uri="{FF2B5EF4-FFF2-40B4-BE49-F238E27FC236}">
                <a16:creationId xmlns:a16="http://schemas.microsoft.com/office/drawing/2014/main" id="{F7FE1D77-1FC0-4F90-8C87-B85F56216776}"/>
              </a:ext>
            </a:extLst>
          </p:cNvPr>
          <p:cNvSpPr>
            <a:spLocks noGrp="1"/>
          </p:cNvSpPr>
          <p:nvPr>
            <p:ph idx="1"/>
          </p:nvPr>
        </p:nvSpPr>
        <p:spPr>
          <a:xfrm>
            <a:off x="676656" y="2645009"/>
            <a:ext cx="10753725" cy="3132856"/>
          </a:xfrm>
        </p:spPr>
        <p:txBody>
          <a:bodyPr/>
          <a:lstStyle/>
          <a:p>
            <a:r>
              <a:rPr lang="en-IN" dirty="0">
                <a:hlinkClick r:id="rId2"/>
              </a:rPr>
              <a:t>https://gym.openai.com/envs/FrozenLake-v0/</a:t>
            </a:r>
            <a:endParaRPr lang="en-IN" dirty="0"/>
          </a:p>
          <a:p>
            <a:r>
              <a:rPr lang="en-IN" dirty="0">
                <a:hlinkClick r:id="rId3"/>
              </a:rPr>
              <a:t>https://paperswithcode.com/task/atari-games</a:t>
            </a:r>
            <a:endParaRPr lang="en-IN" dirty="0"/>
          </a:p>
          <a:p>
            <a:endParaRPr lang="en-IN" dirty="0"/>
          </a:p>
          <a:p>
            <a:endParaRPr lang="en-IN" dirty="0"/>
          </a:p>
        </p:txBody>
      </p:sp>
    </p:spTree>
    <p:extLst>
      <p:ext uri="{BB962C8B-B14F-4D97-AF65-F5344CB8AC3E}">
        <p14:creationId xmlns:p14="http://schemas.microsoft.com/office/powerpoint/2010/main" val="115574453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EDE338-2DAF-4DE6-93A5-1FC27622F2AC}"/>
              </a:ext>
            </a:extLst>
          </p:cNvPr>
          <p:cNvSpPr>
            <a:spLocks noGrp="1"/>
          </p:cNvSpPr>
          <p:nvPr>
            <p:ph type="title"/>
          </p:nvPr>
        </p:nvSpPr>
        <p:spPr>
          <a:xfrm>
            <a:off x="951796" y="2536988"/>
            <a:ext cx="10772775" cy="1658198"/>
          </a:xfrm>
        </p:spPr>
        <p:txBody>
          <a:bodyPr>
            <a:normAutofit/>
          </a:bodyPr>
          <a:lstStyle/>
          <a:p>
            <a:r>
              <a:rPr lang="en-US" sz="4000" dirty="0"/>
              <a:t>Deep Reinforcement Learning Masters Atari Games </a:t>
            </a:r>
            <a:endParaRPr lang="en-IN" sz="4000" dirty="0"/>
          </a:p>
        </p:txBody>
      </p:sp>
    </p:spTree>
    <p:extLst>
      <p:ext uri="{BB962C8B-B14F-4D97-AF65-F5344CB8AC3E}">
        <p14:creationId xmlns:p14="http://schemas.microsoft.com/office/powerpoint/2010/main" val="26011200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2639D7-BB13-4CDA-A24C-F34862C58819}"/>
              </a:ext>
            </a:extLst>
          </p:cNvPr>
          <p:cNvSpPr>
            <a:spLocks noGrp="1"/>
          </p:cNvSpPr>
          <p:nvPr>
            <p:ph type="title"/>
          </p:nvPr>
        </p:nvSpPr>
        <p:spPr/>
        <p:txBody>
          <a:bodyPr/>
          <a:lstStyle/>
          <a:p>
            <a:r>
              <a:rPr lang="en-IN" dirty="0"/>
              <a:t>Artificial Intelligence</a:t>
            </a:r>
          </a:p>
        </p:txBody>
      </p:sp>
      <p:sp>
        <p:nvSpPr>
          <p:cNvPr id="3" name="Content Placeholder 2">
            <a:extLst>
              <a:ext uri="{FF2B5EF4-FFF2-40B4-BE49-F238E27FC236}">
                <a16:creationId xmlns:a16="http://schemas.microsoft.com/office/drawing/2014/main" id="{933E9F49-5F50-4651-88D4-8EC9D4324B00}"/>
              </a:ext>
            </a:extLst>
          </p:cNvPr>
          <p:cNvSpPr>
            <a:spLocks noGrp="1"/>
          </p:cNvSpPr>
          <p:nvPr>
            <p:ph idx="1"/>
          </p:nvPr>
        </p:nvSpPr>
        <p:spPr/>
        <p:txBody>
          <a:bodyPr>
            <a:normAutofit lnSpcReduction="10000"/>
          </a:bodyPr>
          <a:lstStyle/>
          <a:p>
            <a:pPr>
              <a:buFont typeface="Arial" panose="020B0604020202020204" pitchFamily="34" charset="0"/>
              <a:buChar char="•"/>
            </a:pPr>
            <a:r>
              <a:rPr lang="en-US" dirty="0"/>
              <a:t>Artificial Intelligence, the main field of computer science in which Reinforcement Learning (RL) falls into, is a discipline concerned with creating computer programs that display humanlike “intelligence”.</a:t>
            </a:r>
          </a:p>
          <a:p>
            <a:pPr>
              <a:buFont typeface="Arial" panose="020B0604020202020204" pitchFamily="34" charset="0"/>
              <a:buChar char="•"/>
            </a:pPr>
            <a:r>
              <a:rPr lang="en-US" dirty="0"/>
              <a:t>Artificial Intelligence has grown to be very popular in today’s world. It is the simulation of natural intelligence in machines that are programmed to learn and mimic the actions of humans. </a:t>
            </a:r>
          </a:p>
          <a:p>
            <a:pPr>
              <a:buFont typeface="Arial" panose="020B0604020202020204" pitchFamily="34" charset="0"/>
              <a:buChar char="•"/>
            </a:pPr>
            <a:r>
              <a:rPr lang="en-US" dirty="0"/>
              <a:t>These machines are able to learn with experience and perform human-like tasks. As technologies such as AI continue to grow, they will have a great impact on our quality of life. </a:t>
            </a:r>
          </a:p>
          <a:p>
            <a:pPr>
              <a:buFont typeface="Arial" panose="020B0604020202020204" pitchFamily="34" charset="0"/>
              <a:buChar char="•"/>
            </a:pPr>
            <a:r>
              <a:rPr lang="en-US" dirty="0"/>
              <a:t>It’s but natural that everyone today wants to connect with AI technology somehow, may it be as an end-user or pursuing a career in Artificial Intelligence.</a:t>
            </a:r>
          </a:p>
          <a:p>
            <a:pPr>
              <a:buFont typeface="Arial" panose="020B0604020202020204" pitchFamily="34" charset="0"/>
              <a:buChar char="•"/>
            </a:pPr>
            <a:endParaRPr lang="en-US" dirty="0"/>
          </a:p>
          <a:p>
            <a:pPr>
              <a:buFont typeface="Arial" panose="020B0604020202020204" pitchFamily="34" charset="0"/>
              <a:buChar char="•"/>
            </a:pPr>
            <a:endParaRPr lang="en-US" dirty="0"/>
          </a:p>
          <a:p>
            <a:endParaRPr lang="en-IN" dirty="0"/>
          </a:p>
        </p:txBody>
      </p:sp>
    </p:spTree>
    <p:extLst>
      <p:ext uri="{BB962C8B-B14F-4D97-AF65-F5344CB8AC3E}">
        <p14:creationId xmlns:p14="http://schemas.microsoft.com/office/powerpoint/2010/main" val="373648290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1779CB-61E7-4235-A284-66F276F4D7E3}"/>
              </a:ext>
            </a:extLst>
          </p:cNvPr>
          <p:cNvSpPr>
            <a:spLocks noGrp="1"/>
          </p:cNvSpPr>
          <p:nvPr>
            <p:ph type="title"/>
          </p:nvPr>
        </p:nvSpPr>
        <p:spPr/>
        <p:txBody>
          <a:bodyPr/>
          <a:lstStyle/>
          <a:p>
            <a:r>
              <a:rPr lang="en-US" dirty="0"/>
              <a:t>why is playing Atari with deep reinforcement learning a deal at all?</a:t>
            </a:r>
            <a:endParaRPr lang="en-IN" dirty="0"/>
          </a:p>
        </p:txBody>
      </p:sp>
      <p:sp>
        <p:nvSpPr>
          <p:cNvPr id="3" name="Content Placeholder 2">
            <a:extLst>
              <a:ext uri="{FF2B5EF4-FFF2-40B4-BE49-F238E27FC236}">
                <a16:creationId xmlns:a16="http://schemas.microsoft.com/office/drawing/2014/main" id="{532CA7E2-EFDE-491D-A8B5-54FA28B1A06F}"/>
              </a:ext>
            </a:extLst>
          </p:cNvPr>
          <p:cNvSpPr>
            <a:spLocks noGrp="1"/>
          </p:cNvSpPr>
          <p:nvPr>
            <p:ph idx="1"/>
          </p:nvPr>
        </p:nvSpPr>
        <p:spPr>
          <a:xfrm>
            <a:off x="676656" y="2577503"/>
            <a:ext cx="10753725" cy="3200362"/>
          </a:xfrm>
        </p:spPr>
        <p:txBody>
          <a:bodyPr/>
          <a:lstStyle/>
          <a:p>
            <a:pPr>
              <a:buFont typeface="Arial" panose="020B0604020202020204" pitchFamily="34" charset="0"/>
              <a:buChar char="•"/>
            </a:pPr>
            <a:r>
              <a:rPr lang="en-US" dirty="0"/>
              <a:t>Reinforcement learning is based on a system of rewards and punishments (reinforcements) for a machine that gets a problem to solve. </a:t>
            </a:r>
          </a:p>
          <a:p>
            <a:pPr>
              <a:buFont typeface="Arial" panose="020B0604020202020204" pitchFamily="34" charset="0"/>
              <a:buChar char="•"/>
            </a:pPr>
            <a:r>
              <a:rPr lang="en-US" dirty="0"/>
              <a:t>It is a cutting-edge technology that forces the AI model to be creative – it is provided only with the indicator of success and no additional hints. </a:t>
            </a:r>
          </a:p>
          <a:p>
            <a:pPr>
              <a:buFont typeface="Arial" panose="020B0604020202020204" pitchFamily="34" charset="0"/>
              <a:buChar char="•"/>
            </a:pPr>
            <a:r>
              <a:rPr lang="en-US" dirty="0"/>
              <a:t>Experiments combining deep learning and reinforcement learning have been done in particular by DeepMind (in 2013) and by Gerald </a:t>
            </a:r>
            <a:r>
              <a:rPr lang="en-US" dirty="0" err="1"/>
              <a:t>Tesauro</a:t>
            </a:r>
            <a:r>
              <a:rPr lang="en-US" dirty="0"/>
              <a:t> even before (in 1992). </a:t>
            </a:r>
          </a:p>
          <a:p>
            <a:pPr>
              <a:buFont typeface="Arial" panose="020B0604020202020204" pitchFamily="34" charset="0"/>
              <a:buChar char="•"/>
            </a:pPr>
            <a:r>
              <a:rPr lang="en-US" dirty="0"/>
              <a:t>We focused on reducing the time needed to train the model.</a:t>
            </a:r>
            <a:endParaRPr lang="en-IN" dirty="0"/>
          </a:p>
        </p:txBody>
      </p:sp>
    </p:spTree>
    <p:extLst>
      <p:ext uri="{BB962C8B-B14F-4D97-AF65-F5344CB8AC3E}">
        <p14:creationId xmlns:p14="http://schemas.microsoft.com/office/powerpoint/2010/main" val="49305198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560B24-1684-43D2-80B5-7CB0D9C28D4F}"/>
              </a:ext>
            </a:extLst>
          </p:cNvPr>
          <p:cNvSpPr>
            <a:spLocks noGrp="1"/>
          </p:cNvSpPr>
          <p:nvPr>
            <p:ph type="title"/>
          </p:nvPr>
        </p:nvSpPr>
        <p:spPr>
          <a:xfrm>
            <a:off x="657224" y="499533"/>
            <a:ext cx="10772775" cy="967189"/>
          </a:xfrm>
        </p:spPr>
        <p:txBody>
          <a:bodyPr>
            <a:normAutofit fontScale="90000"/>
          </a:bodyPr>
          <a:lstStyle/>
          <a:p>
            <a:r>
              <a:rPr lang="en-US" dirty="0"/>
              <a:t>why is playing Atari with deep reinforcement learning</a:t>
            </a:r>
            <a:endParaRPr lang="en-IN" dirty="0"/>
          </a:p>
        </p:txBody>
      </p:sp>
      <p:sp>
        <p:nvSpPr>
          <p:cNvPr id="3" name="Content Placeholder 2">
            <a:extLst>
              <a:ext uri="{FF2B5EF4-FFF2-40B4-BE49-F238E27FC236}">
                <a16:creationId xmlns:a16="http://schemas.microsoft.com/office/drawing/2014/main" id="{76463C91-8A4D-410D-9067-22F0AFF977A9}"/>
              </a:ext>
            </a:extLst>
          </p:cNvPr>
          <p:cNvSpPr>
            <a:spLocks noGrp="1"/>
          </p:cNvSpPr>
          <p:nvPr>
            <p:ph idx="1"/>
          </p:nvPr>
        </p:nvSpPr>
        <p:spPr>
          <a:xfrm>
            <a:off x="676656" y="2362711"/>
            <a:ext cx="10753725" cy="3415154"/>
          </a:xfrm>
        </p:spPr>
        <p:txBody>
          <a:bodyPr/>
          <a:lstStyle/>
          <a:p>
            <a:pPr>
              <a:buFont typeface="Arial" panose="020B0604020202020204" pitchFamily="34" charset="0"/>
              <a:buChar char="•"/>
            </a:pPr>
            <a:r>
              <a:rPr lang="en-US" dirty="0"/>
              <a:t>A well-designed system of rewards is essential in human education. </a:t>
            </a:r>
          </a:p>
          <a:p>
            <a:pPr>
              <a:buFont typeface="Arial" panose="020B0604020202020204" pitchFamily="34" charset="0"/>
              <a:buChar char="•"/>
            </a:pPr>
            <a:r>
              <a:rPr lang="en-US" dirty="0"/>
              <a:t>Now, with reinforcement learning, such a system has become a pillar of teaching computers to perform more sophisticated tasks, such as beating human champions in the game Go.</a:t>
            </a:r>
          </a:p>
          <a:p>
            <a:pPr>
              <a:buFont typeface="Arial" panose="020B0604020202020204" pitchFamily="34" charset="0"/>
              <a:buChar char="•"/>
            </a:pPr>
            <a:r>
              <a:rPr lang="en-US" dirty="0"/>
              <a:t> In the near future it may be driving an autonomous car. In the case of the Atari 2600 game, the only indicator of success was the points the artificial intelligence earned.</a:t>
            </a:r>
          </a:p>
          <a:p>
            <a:pPr>
              <a:buFont typeface="Arial" panose="020B0604020202020204" pitchFamily="34" charset="0"/>
              <a:buChar char="•"/>
            </a:pPr>
            <a:r>
              <a:rPr lang="en-US" dirty="0"/>
              <a:t> There were no further hints or suggestions. Thus the algorithm had to learn the rules of the game and find the most effective tactics by itself to maximize the long-term rewards it earned.</a:t>
            </a:r>
            <a:endParaRPr lang="en-IN" dirty="0"/>
          </a:p>
        </p:txBody>
      </p:sp>
    </p:spTree>
    <p:extLst>
      <p:ext uri="{BB962C8B-B14F-4D97-AF65-F5344CB8AC3E}">
        <p14:creationId xmlns:p14="http://schemas.microsoft.com/office/powerpoint/2010/main" val="418768659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5775E8-0167-4EF4-9A37-4EAE9E251741}"/>
              </a:ext>
            </a:extLst>
          </p:cNvPr>
          <p:cNvSpPr>
            <a:spLocks noGrp="1"/>
          </p:cNvSpPr>
          <p:nvPr>
            <p:ph type="title"/>
          </p:nvPr>
        </p:nvSpPr>
        <p:spPr>
          <a:xfrm>
            <a:off x="657224" y="499533"/>
            <a:ext cx="10772775" cy="997874"/>
          </a:xfrm>
        </p:spPr>
        <p:txBody>
          <a:bodyPr>
            <a:normAutofit fontScale="90000"/>
          </a:bodyPr>
          <a:lstStyle/>
          <a:p>
            <a:r>
              <a:rPr lang="en-US" dirty="0"/>
              <a:t>why is playing Atari with deep reinforcement learning</a:t>
            </a:r>
            <a:endParaRPr lang="en-IN" dirty="0"/>
          </a:p>
        </p:txBody>
      </p:sp>
      <p:sp>
        <p:nvSpPr>
          <p:cNvPr id="3" name="Content Placeholder 2">
            <a:extLst>
              <a:ext uri="{FF2B5EF4-FFF2-40B4-BE49-F238E27FC236}">
                <a16:creationId xmlns:a16="http://schemas.microsoft.com/office/drawing/2014/main" id="{8AE6B089-F6F2-4DD5-BB40-080FE8565BEB}"/>
              </a:ext>
            </a:extLst>
          </p:cNvPr>
          <p:cNvSpPr>
            <a:spLocks noGrp="1"/>
          </p:cNvSpPr>
          <p:nvPr>
            <p:ph idx="1"/>
          </p:nvPr>
        </p:nvSpPr>
        <p:spPr/>
        <p:txBody>
          <a:bodyPr/>
          <a:lstStyle/>
          <a:p>
            <a:pPr>
              <a:buFont typeface="Arial" panose="020B0604020202020204" pitchFamily="34" charset="0"/>
              <a:buChar char="•"/>
            </a:pPr>
            <a:r>
              <a:rPr lang="en-US" dirty="0"/>
              <a:t>In 2013 the learning algorithm needed a whole week of uninterrupted training in an arcade learning environment to reach superhuman levels in classics like Breakout (knocking out a wall of colorful bricks with a ball) or Space Invaders (shooting out alien invaders with a mobile laser cannon). </a:t>
            </a:r>
          </a:p>
          <a:p>
            <a:pPr>
              <a:buFont typeface="Arial" panose="020B0604020202020204" pitchFamily="34" charset="0"/>
              <a:buChar char="•"/>
            </a:pPr>
            <a:r>
              <a:rPr lang="en-US" dirty="0"/>
              <a:t>By 2016 DeepMind had cut the time to 24 hours by improving the algorithm.</a:t>
            </a:r>
            <a:endParaRPr lang="en-IN" dirty="0"/>
          </a:p>
        </p:txBody>
      </p:sp>
    </p:spTree>
    <p:extLst>
      <p:ext uri="{BB962C8B-B14F-4D97-AF65-F5344CB8AC3E}">
        <p14:creationId xmlns:p14="http://schemas.microsoft.com/office/powerpoint/2010/main" val="45573006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459F64E1-0996-405B-88BA-C526059BABAE}"/>
              </a:ext>
            </a:extLst>
          </p:cNvPr>
          <p:cNvGraphicFramePr>
            <a:graphicFrameLocks noGrp="1"/>
          </p:cNvGraphicFramePr>
          <p:nvPr>
            <p:extLst>
              <p:ext uri="{D42A27DB-BD31-4B8C-83A1-F6EECF244321}">
                <p14:modId xmlns:p14="http://schemas.microsoft.com/office/powerpoint/2010/main" val="3617845092"/>
              </p:ext>
            </p:extLst>
          </p:nvPr>
        </p:nvGraphicFramePr>
        <p:xfrm>
          <a:off x="365975" y="220929"/>
          <a:ext cx="10956629" cy="1085852"/>
        </p:xfrm>
        <a:graphic>
          <a:graphicData uri="http://schemas.openxmlformats.org/drawingml/2006/table">
            <a:tbl>
              <a:tblPr/>
              <a:tblGrid>
                <a:gridCol w="3663815">
                  <a:extLst>
                    <a:ext uri="{9D8B030D-6E8A-4147-A177-3AD203B41FA5}">
                      <a16:colId xmlns:a16="http://schemas.microsoft.com/office/drawing/2014/main" val="3598833885"/>
                    </a:ext>
                  </a:extLst>
                </a:gridCol>
                <a:gridCol w="3663815">
                  <a:extLst>
                    <a:ext uri="{9D8B030D-6E8A-4147-A177-3AD203B41FA5}">
                      <a16:colId xmlns:a16="http://schemas.microsoft.com/office/drawing/2014/main" val="1765359575"/>
                    </a:ext>
                  </a:extLst>
                </a:gridCol>
                <a:gridCol w="3628999">
                  <a:extLst>
                    <a:ext uri="{9D8B030D-6E8A-4147-A177-3AD203B41FA5}">
                      <a16:colId xmlns:a16="http://schemas.microsoft.com/office/drawing/2014/main" val="927224207"/>
                    </a:ext>
                  </a:extLst>
                </a:gridCol>
              </a:tblGrid>
              <a:tr h="0">
                <a:tc>
                  <a:txBody>
                    <a:bodyPr/>
                    <a:lstStyle/>
                    <a:p>
                      <a:pPr algn="ctr" fontAlgn="base"/>
                      <a:r>
                        <a:rPr lang="en-IN" b="1" dirty="0">
                          <a:solidFill>
                            <a:srgbClr val="25283D"/>
                          </a:solidFill>
                          <a:effectLst/>
                          <a:latin typeface="inherit"/>
                        </a:rPr>
                        <a:t>Breakout</a:t>
                      </a:r>
                      <a:endParaRPr lang="en-IN" dirty="0">
                        <a:effectLst/>
                        <a:latin typeface="inherit"/>
                      </a:endParaRPr>
                    </a:p>
                  </a:txBody>
                  <a:tcPr marL="57150" marR="57150" marT="42863" marB="42863" anchor="ctr">
                    <a:lnL>
                      <a:noFill/>
                    </a:lnL>
                    <a:lnR>
                      <a:noFill/>
                    </a:lnR>
                    <a:lnT>
                      <a:noFill/>
                    </a:lnT>
                    <a:lnB>
                      <a:noFill/>
                    </a:lnB>
                    <a:solidFill>
                      <a:srgbClr val="F8F8F8"/>
                    </a:solidFill>
                  </a:tcPr>
                </a:tc>
                <a:tc>
                  <a:txBody>
                    <a:bodyPr/>
                    <a:lstStyle/>
                    <a:p>
                      <a:pPr fontAlgn="base"/>
                      <a:endParaRPr lang="en-IN">
                        <a:effectLst/>
                        <a:latin typeface="inherit"/>
                      </a:endParaRPr>
                    </a:p>
                  </a:txBody>
                  <a:tcPr marL="57150" marR="57150" marT="42863" marB="42863" anchor="ctr">
                    <a:lnL>
                      <a:noFill/>
                    </a:lnL>
                    <a:lnR>
                      <a:noFill/>
                    </a:lnR>
                    <a:lnT>
                      <a:noFill/>
                    </a:lnT>
                    <a:lnB>
                      <a:noFill/>
                    </a:lnB>
                    <a:solidFill>
                      <a:srgbClr val="F8F8F8"/>
                    </a:solidFill>
                  </a:tcPr>
                </a:tc>
                <a:tc>
                  <a:txBody>
                    <a:bodyPr/>
                    <a:lstStyle/>
                    <a:p>
                      <a:endParaRPr lang="en-IN"/>
                    </a:p>
                  </a:txBody>
                  <a:tcPr>
                    <a:lnL>
                      <a:noFill/>
                    </a:lnL>
                  </a:tcPr>
                </a:tc>
                <a:extLst>
                  <a:ext uri="{0D108BD9-81ED-4DB2-BD59-A6C34878D82A}">
                    <a16:rowId xmlns:a16="http://schemas.microsoft.com/office/drawing/2014/main" val="3311617149"/>
                  </a:ext>
                </a:extLst>
              </a:tr>
              <a:tr h="252324">
                <a:tc>
                  <a:txBody>
                    <a:bodyPr/>
                    <a:lstStyle/>
                    <a:p>
                      <a:pPr algn="ctr" fontAlgn="base"/>
                      <a:r>
                        <a:rPr lang="en-IN">
                          <a:effectLst/>
                          <a:latin typeface="inherit"/>
                        </a:rPr>
                        <a:t>Initial performance</a:t>
                      </a:r>
                    </a:p>
                  </a:txBody>
                  <a:tcPr marL="57150" marR="57150" marT="42863" marB="42863" anchor="ctr">
                    <a:lnL>
                      <a:noFill/>
                    </a:lnL>
                    <a:lnR>
                      <a:noFill/>
                    </a:lnR>
                    <a:lnT>
                      <a:noFill/>
                    </a:lnT>
                    <a:lnB>
                      <a:noFill/>
                    </a:lnB>
                    <a:solidFill>
                      <a:srgbClr val="FFFFFF"/>
                    </a:solidFill>
                  </a:tcPr>
                </a:tc>
                <a:tc>
                  <a:txBody>
                    <a:bodyPr/>
                    <a:lstStyle/>
                    <a:p>
                      <a:pPr algn="ctr" fontAlgn="base"/>
                      <a:r>
                        <a:rPr lang="en-US" dirty="0">
                          <a:effectLst/>
                          <a:latin typeface="inherit"/>
                        </a:rPr>
                        <a:t>      After 15 minutes of training</a:t>
                      </a:r>
                    </a:p>
                  </a:txBody>
                  <a:tcPr marL="57150" marR="57150" marT="42863" marB="42863" anchor="ctr">
                    <a:lnL>
                      <a:noFill/>
                    </a:lnL>
                    <a:lnR>
                      <a:noFill/>
                    </a:lnR>
                    <a:lnT>
                      <a:noFill/>
                    </a:lnT>
                    <a:lnB>
                      <a:noFill/>
                    </a:lnB>
                    <a:solidFill>
                      <a:srgbClr val="FFFFFF"/>
                    </a:solidFill>
                  </a:tcPr>
                </a:tc>
                <a:tc>
                  <a:txBody>
                    <a:bodyPr/>
                    <a:lstStyle/>
                    <a:p>
                      <a:pPr algn="ctr" fontAlgn="base"/>
                      <a:r>
                        <a:rPr lang="en-US" dirty="0">
                          <a:effectLst/>
                          <a:latin typeface="inherit"/>
                        </a:rPr>
                        <a:t>After 30 minutes of training</a:t>
                      </a:r>
                    </a:p>
                  </a:txBody>
                  <a:tcPr marL="57150" marR="57150" marT="42863" marB="42863" anchor="ctr">
                    <a:lnL>
                      <a:noFill/>
                    </a:lnL>
                    <a:lnR>
                      <a:noFill/>
                    </a:lnR>
                    <a:lnB>
                      <a:noFill/>
                    </a:lnB>
                    <a:solidFill>
                      <a:srgbClr val="FFFFFF"/>
                    </a:solidFill>
                  </a:tcPr>
                </a:tc>
                <a:extLst>
                  <a:ext uri="{0D108BD9-81ED-4DB2-BD59-A6C34878D82A}">
                    <a16:rowId xmlns:a16="http://schemas.microsoft.com/office/drawing/2014/main" val="1181810918"/>
                  </a:ext>
                </a:extLst>
              </a:tr>
              <a:tr h="252324">
                <a:tc>
                  <a:txBody>
                    <a:bodyPr/>
                    <a:lstStyle/>
                    <a:p>
                      <a:pPr fontAlgn="base"/>
                      <a:endParaRPr lang="en-IN">
                        <a:effectLst/>
                        <a:latin typeface="inherit"/>
                      </a:endParaRPr>
                    </a:p>
                  </a:txBody>
                  <a:tcPr marL="57150" marR="57150" marT="42863" marB="42863" anchor="ctr">
                    <a:lnL>
                      <a:noFill/>
                    </a:lnL>
                    <a:lnR>
                      <a:noFill/>
                    </a:lnR>
                    <a:lnT>
                      <a:noFill/>
                    </a:lnT>
                    <a:lnB>
                      <a:noFill/>
                    </a:lnB>
                    <a:solidFill>
                      <a:srgbClr val="F8F8F8"/>
                    </a:solidFill>
                  </a:tcPr>
                </a:tc>
                <a:tc>
                  <a:txBody>
                    <a:bodyPr/>
                    <a:lstStyle/>
                    <a:p>
                      <a:pPr fontAlgn="base"/>
                      <a:endParaRPr lang="en-IN">
                        <a:effectLst/>
                        <a:latin typeface="inherit"/>
                      </a:endParaRPr>
                    </a:p>
                  </a:txBody>
                  <a:tcPr marL="57150" marR="57150" marT="42863" marB="42863" anchor="ctr">
                    <a:lnL>
                      <a:noFill/>
                    </a:lnL>
                    <a:lnR>
                      <a:noFill/>
                    </a:lnR>
                    <a:lnT>
                      <a:noFill/>
                    </a:lnT>
                    <a:lnB>
                      <a:noFill/>
                    </a:lnB>
                    <a:solidFill>
                      <a:srgbClr val="F8F8F8"/>
                    </a:solidFill>
                  </a:tcPr>
                </a:tc>
                <a:tc>
                  <a:txBody>
                    <a:bodyPr/>
                    <a:lstStyle/>
                    <a:p>
                      <a:pPr fontAlgn="base"/>
                      <a:endParaRPr lang="en-IN" dirty="0">
                        <a:effectLst/>
                        <a:latin typeface="inherit"/>
                      </a:endParaRPr>
                    </a:p>
                  </a:txBody>
                  <a:tcPr marL="57150" marR="57150" marT="42863" marB="42863" anchor="ctr">
                    <a:lnL>
                      <a:noFill/>
                    </a:lnL>
                    <a:lnR>
                      <a:noFill/>
                    </a:lnR>
                    <a:lnT>
                      <a:noFill/>
                    </a:lnT>
                    <a:lnB>
                      <a:noFill/>
                    </a:lnB>
                    <a:solidFill>
                      <a:srgbClr val="F8F8F8"/>
                    </a:solidFill>
                  </a:tcPr>
                </a:tc>
                <a:extLst>
                  <a:ext uri="{0D108BD9-81ED-4DB2-BD59-A6C34878D82A}">
                    <a16:rowId xmlns:a16="http://schemas.microsoft.com/office/drawing/2014/main" val="2495370510"/>
                  </a:ext>
                </a:extLst>
              </a:tr>
            </a:tbl>
          </a:graphicData>
        </a:graphic>
      </p:graphicFrame>
      <p:pic>
        <p:nvPicPr>
          <p:cNvPr id="1025" name="Picture 1" descr="Playing atari with deep reinforcement learning - 0">
            <a:extLst>
              <a:ext uri="{FF2B5EF4-FFF2-40B4-BE49-F238E27FC236}">
                <a16:creationId xmlns:a16="http://schemas.microsoft.com/office/drawing/2014/main" id="{B28CDAA7-B7DC-4F1C-A512-82C66B21E9F1}"/>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492073" y="1785737"/>
            <a:ext cx="2835449" cy="3538582"/>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Playing atari with deep reinforcement learning - 1">
            <a:extLst>
              <a:ext uri="{FF2B5EF4-FFF2-40B4-BE49-F238E27FC236}">
                <a16:creationId xmlns:a16="http://schemas.microsoft.com/office/drawing/2014/main" id="{E516557F-5AD9-47A2-963C-94D7E5281D5B}"/>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3934690" y="1785737"/>
            <a:ext cx="2835449" cy="3538582"/>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Playing atari with deep reinforcement learning - 2">
            <a:extLst>
              <a:ext uri="{FF2B5EF4-FFF2-40B4-BE49-F238E27FC236}">
                <a16:creationId xmlns:a16="http://schemas.microsoft.com/office/drawing/2014/main" id="{4DC4D288-C911-42EA-A6AB-FD3EB09C49E2}"/>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7665003" y="1785737"/>
            <a:ext cx="2835449" cy="35385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934016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3" name="Picture 5" descr="Playing atari with deep reinforcement learning - 3">
            <a:extLst>
              <a:ext uri="{FF2B5EF4-FFF2-40B4-BE49-F238E27FC236}">
                <a16:creationId xmlns:a16="http://schemas.microsoft.com/office/drawing/2014/main" id="{889D11B3-C9EE-4337-86DE-8A471F228A55}"/>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982928" y="1796517"/>
            <a:ext cx="1524000" cy="2381250"/>
          </a:xfrm>
          <a:prstGeom prst="rect">
            <a:avLst/>
          </a:prstGeom>
          <a:noFill/>
          <a:extLst>
            <a:ext uri="{909E8E84-426E-40DD-AFC4-6F175D3DCCD1}">
              <a14:hiddenFill xmlns:a14="http://schemas.microsoft.com/office/drawing/2010/main">
                <a:solidFill>
                  <a:srgbClr val="FFFFFF"/>
                </a:solidFill>
              </a14:hiddenFill>
            </a:ext>
          </a:extLst>
        </p:spPr>
      </p:pic>
      <p:pic>
        <p:nvPicPr>
          <p:cNvPr id="2055" name="Picture 7" descr="Playing atari with deep reinforcement learning - 4">
            <a:extLst>
              <a:ext uri="{FF2B5EF4-FFF2-40B4-BE49-F238E27FC236}">
                <a16:creationId xmlns:a16="http://schemas.microsoft.com/office/drawing/2014/main" id="{14DBE37B-01F5-41B5-A2D6-A4C15259E66C}"/>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4352094" y="1796517"/>
            <a:ext cx="1524000" cy="2381250"/>
          </a:xfrm>
          <a:prstGeom prst="rect">
            <a:avLst/>
          </a:prstGeom>
          <a:noFill/>
          <a:extLst>
            <a:ext uri="{909E8E84-426E-40DD-AFC4-6F175D3DCCD1}">
              <a14:hiddenFill xmlns:a14="http://schemas.microsoft.com/office/drawing/2010/main">
                <a:solidFill>
                  <a:srgbClr val="FFFFFF"/>
                </a:solidFill>
              </a14:hiddenFill>
            </a:ext>
          </a:extLst>
        </p:spPr>
      </p:pic>
      <p:pic>
        <p:nvPicPr>
          <p:cNvPr id="2057" name="Picture 9" descr="Playing atari with deep reinforcement learning - 5">
            <a:extLst>
              <a:ext uri="{FF2B5EF4-FFF2-40B4-BE49-F238E27FC236}">
                <a16:creationId xmlns:a16="http://schemas.microsoft.com/office/drawing/2014/main" id="{6648365C-D444-49C2-825D-FAB9E91DF3C8}"/>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8408594" y="1796517"/>
            <a:ext cx="1524000" cy="238125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 name="Table 2">
            <a:extLst>
              <a:ext uri="{FF2B5EF4-FFF2-40B4-BE49-F238E27FC236}">
                <a16:creationId xmlns:a16="http://schemas.microsoft.com/office/drawing/2014/main" id="{B2832A59-39A2-4725-9BB0-CA3CC47FC6DD}"/>
              </a:ext>
            </a:extLst>
          </p:cNvPr>
          <p:cNvGraphicFramePr>
            <a:graphicFrameLocks noGrp="1"/>
          </p:cNvGraphicFramePr>
          <p:nvPr>
            <p:extLst>
              <p:ext uri="{D42A27DB-BD31-4B8C-83A1-F6EECF244321}">
                <p14:modId xmlns:p14="http://schemas.microsoft.com/office/powerpoint/2010/main" val="1540417917"/>
              </p:ext>
            </p:extLst>
          </p:nvPr>
        </p:nvGraphicFramePr>
        <p:xfrm>
          <a:off x="384878" y="596129"/>
          <a:ext cx="10225844" cy="725806"/>
        </p:xfrm>
        <a:graphic>
          <a:graphicData uri="http://schemas.openxmlformats.org/drawingml/2006/table">
            <a:tbl>
              <a:tblPr/>
              <a:tblGrid>
                <a:gridCol w="3419446">
                  <a:extLst>
                    <a:ext uri="{9D8B030D-6E8A-4147-A177-3AD203B41FA5}">
                      <a16:colId xmlns:a16="http://schemas.microsoft.com/office/drawing/2014/main" val="1406949588"/>
                    </a:ext>
                  </a:extLst>
                </a:gridCol>
                <a:gridCol w="3419446">
                  <a:extLst>
                    <a:ext uri="{9D8B030D-6E8A-4147-A177-3AD203B41FA5}">
                      <a16:colId xmlns:a16="http://schemas.microsoft.com/office/drawing/2014/main" val="1268846346"/>
                    </a:ext>
                  </a:extLst>
                </a:gridCol>
                <a:gridCol w="3386952">
                  <a:extLst>
                    <a:ext uri="{9D8B030D-6E8A-4147-A177-3AD203B41FA5}">
                      <a16:colId xmlns:a16="http://schemas.microsoft.com/office/drawing/2014/main" val="4191046972"/>
                    </a:ext>
                  </a:extLst>
                </a:gridCol>
              </a:tblGrid>
              <a:tr h="0">
                <a:tc>
                  <a:txBody>
                    <a:bodyPr/>
                    <a:lstStyle/>
                    <a:p>
                      <a:pPr algn="ctr" fontAlgn="base"/>
                      <a:r>
                        <a:rPr lang="en-IN" b="1" dirty="0">
                          <a:solidFill>
                            <a:srgbClr val="25283D"/>
                          </a:solidFill>
                          <a:effectLst/>
                          <a:latin typeface="inherit"/>
                        </a:rPr>
                        <a:t>Assault</a:t>
                      </a:r>
                      <a:endParaRPr lang="en-IN" dirty="0">
                        <a:effectLst/>
                        <a:latin typeface="inherit"/>
                      </a:endParaRPr>
                    </a:p>
                  </a:txBody>
                  <a:tcPr marL="57150" marR="57150" marT="42863" marB="42863" anchor="ctr">
                    <a:lnL>
                      <a:noFill/>
                    </a:lnL>
                    <a:lnR>
                      <a:noFill/>
                    </a:lnR>
                    <a:lnT>
                      <a:noFill/>
                    </a:lnT>
                    <a:lnB>
                      <a:noFill/>
                    </a:lnB>
                    <a:solidFill>
                      <a:srgbClr val="FFFFFF"/>
                    </a:solidFill>
                  </a:tcPr>
                </a:tc>
                <a:tc>
                  <a:txBody>
                    <a:bodyPr/>
                    <a:lstStyle/>
                    <a:p>
                      <a:pPr fontAlgn="base"/>
                      <a:endParaRPr lang="en-IN">
                        <a:effectLst/>
                        <a:latin typeface="inherit"/>
                      </a:endParaRPr>
                    </a:p>
                  </a:txBody>
                  <a:tcPr marL="57150" marR="57150" marT="42863" marB="42863" anchor="ctr">
                    <a:lnL>
                      <a:noFill/>
                    </a:lnL>
                    <a:lnR>
                      <a:noFill/>
                    </a:lnR>
                    <a:lnT>
                      <a:noFill/>
                    </a:lnT>
                    <a:lnB>
                      <a:noFill/>
                    </a:lnB>
                    <a:solidFill>
                      <a:srgbClr val="FFFFFF"/>
                    </a:solidFill>
                  </a:tcPr>
                </a:tc>
                <a:tc>
                  <a:txBody>
                    <a:bodyPr/>
                    <a:lstStyle/>
                    <a:p>
                      <a:endParaRPr lang="en-IN"/>
                    </a:p>
                  </a:txBody>
                  <a:tcPr>
                    <a:lnL>
                      <a:noFill/>
                    </a:lnL>
                  </a:tcPr>
                </a:tc>
                <a:extLst>
                  <a:ext uri="{0D108BD9-81ED-4DB2-BD59-A6C34878D82A}">
                    <a16:rowId xmlns:a16="http://schemas.microsoft.com/office/drawing/2014/main" val="3821319996"/>
                  </a:ext>
                </a:extLst>
              </a:tr>
              <a:tr h="0">
                <a:tc>
                  <a:txBody>
                    <a:bodyPr/>
                    <a:lstStyle/>
                    <a:p>
                      <a:pPr algn="ctr" fontAlgn="base"/>
                      <a:r>
                        <a:rPr lang="en-IN">
                          <a:effectLst/>
                          <a:latin typeface="inherit"/>
                        </a:rPr>
                        <a:t>Initial performance</a:t>
                      </a:r>
                    </a:p>
                  </a:txBody>
                  <a:tcPr marL="57150" marR="57150" marT="42863" marB="42863" anchor="ctr">
                    <a:lnL>
                      <a:noFill/>
                    </a:lnL>
                    <a:lnR>
                      <a:noFill/>
                    </a:lnR>
                    <a:lnT>
                      <a:noFill/>
                    </a:lnT>
                    <a:lnB>
                      <a:noFill/>
                    </a:lnB>
                    <a:solidFill>
                      <a:srgbClr val="F8F8F8"/>
                    </a:solidFill>
                  </a:tcPr>
                </a:tc>
                <a:tc>
                  <a:txBody>
                    <a:bodyPr/>
                    <a:lstStyle/>
                    <a:p>
                      <a:pPr algn="ctr" fontAlgn="base"/>
                      <a:r>
                        <a:rPr lang="en-US" dirty="0">
                          <a:effectLst/>
                          <a:latin typeface="inherit"/>
                        </a:rPr>
                        <a:t>After 15 minutes of training</a:t>
                      </a:r>
                    </a:p>
                  </a:txBody>
                  <a:tcPr marL="57150" marR="57150" marT="42863" marB="42863" anchor="ctr">
                    <a:lnL>
                      <a:noFill/>
                    </a:lnL>
                    <a:lnR>
                      <a:noFill/>
                    </a:lnR>
                    <a:lnT>
                      <a:noFill/>
                    </a:lnT>
                    <a:lnB>
                      <a:noFill/>
                    </a:lnB>
                    <a:solidFill>
                      <a:srgbClr val="F8F8F8"/>
                    </a:solidFill>
                  </a:tcPr>
                </a:tc>
                <a:tc>
                  <a:txBody>
                    <a:bodyPr/>
                    <a:lstStyle/>
                    <a:p>
                      <a:pPr algn="ctr" fontAlgn="base"/>
                      <a:r>
                        <a:rPr lang="en-US" dirty="0">
                          <a:effectLst/>
                          <a:latin typeface="inherit"/>
                        </a:rPr>
                        <a:t>       After 30 minutes of training</a:t>
                      </a:r>
                    </a:p>
                  </a:txBody>
                  <a:tcPr marL="57150" marR="57150" marT="42863" marB="42863" anchor="ctr">
                    <a:lnL>
                      <a:noFill/>
                    </a:lnL>
                    <a:lnR>
                      <a:noFill/>
                    </a:lnR>
                    <a:lnB>
                      <a:noFill/>
                    </a:lnB>
                    <a:solidFill>
                      <a:srgbClr val="F8F8F8"/>
                    </a:solidFill>
                  </a:tcPr>
                </a:tc>
                <a:extLst>
                  <a:ext uri="{0D108BD9-81ED-4DB2-BD59-A6C34878D82A}">
                    <a16:rowId xmlns:a16="http://schemas.microsoft.com/office/drawing/2014/main" val="2449280527"/>
                  </a:ext>
                </a:extLst>
              </a:tr>
            </a:tbl>
          </a:graphicData>
        </a:graphic>
      </p:graphicFrame>
    </p:spTree>
    <p:extLst>
      <p:ext uri="{BB962C8B-B14F-4D97-AF65-F5344CB8AC3E}">
        <p14:creationId xmlns:p14="http://schemas.microsoft.com/office/powerpoint/2010/main" val="323105519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7C007B-8E25-44BC-BEF4-6293FBC5DBB4}"/>
              </a:ext>
            </a:extLst>
          </p:cNvPr>
          <p:cNvSpPr>
            <a:spLocks noGrp="1"/>
          </p:cNvSpPr>
          <p:nvPr>
            <p:ph type="title"/>
          </p:nvPr>
        </p:nvSpPr>
        <p:spPr/>
        <p:txBody>
          <a:bodyPr>
            <a:normAutofit/>
          </a:bodyPr>
          <a:lstStyle/>
          <a:p>
            <a:r>
              <a:rPr lang="en-US" sz="4400" dirty="0"/>
              <a:t>Cutting the time of deep reinforcement learning</a:t>
            </a:r>
            <a:endParaRPr lang="en-IN" sz="4400" dirty="0"/>
          </a:p>
        </p:txBody>
      </p:sp>
      <p:sp>
        <p:nvSpPr>
          <p:cNvPr id="3" name="Content Placeholder 2">
            <a:extLst>
              <a:ext uri="{FF2B5EF4-FFF2-40B4-BE49-F238E27FC236}">
                <a16:creationId xmlns:a16="http://schemas.microsoft.com/office/drawing/2014/main" id="{807F6C94-2774-482C-9CC1-D7652FBD5FB9}"/>
              </a:ext>
            </a:extLst>
          </p:cNvPr>
          <p:cNvSpPr>
            <a:spLocks noGrp="1"/>
          </p:cNvSpPr>
          <p:nvPr>
            <p:ph idx="1"/>
          </p:nvPr>
        </p:nvSpPr>
        <p:spPr/>
        <p:txBody>
          <a:bodyPr/>
          <a:lstStyle/>
          <a:p>
            <a:r>
              <a:rPr lang="en-US" dirty="0"/>
              <a:t>DeepMind’s work inspired various implementations and modifications of the base algorithm including high-quality open-source implementations of reinforcement learning algorithms presented in </a:t>
            </a:r>
            <a:r>
              <a:rPr lang="en-US" dirty="0" err="1"/>
              <a:t>Tensorpack</a:t>
            </a:r>
            <a:r>
              <a:rPr lang="en-US" dirty="0"/>
              <a:t> and Baselines. In our work we used </a:t>
            </a:r>
            <a:r>
              <a:rPr lang="en-US" dirty="0" err="1"/>
              <a:t>Tensorpack</a:t>
            </a:r>
            <a:r>
              <a:rPr lang="en-US" dirty="0"/>
              <a:t>.</a:t>
            </a:r>
          </a:p>
          <a:p>
            <a:r>
              <a:rPr lang="en-US" dirty="0"/>
              <a:t>The reinforcement learning agent learns only from visual input, and has access to only the same information given to human players. From a single image the RL agent can learn about the current positions of game objects, but by combining the current image with a few that preceded it, the deep neural network is able to learn not only positions, but also the game’s physical characteristics, such as speed at which objects are moving.</a:t>
            </a:r>
            <a:endParaRPr lang="en-IN" dirty="0"/>
          </a:p>
        </p:txBody>
      </p:sp>
    </p:spTree>
    <p:extLst>
      <p:ext uri="{BB962C8B-B14F-4D97-AF65-F5344CB8AC3E}">
        <p14:creationId xmlns:p14="http://schemas.microsoft.com/office/powerpoint/2010/main" val="321444612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489DB0-E3C3-405D-8ED5-25C6DBC5621B}"/>
              </a:ext>
            </a:extLst>
          </p:cNvPr>
          <p:cNvSpPr>
            <a:spLocks noGrp="1"/>
          </p:cNvSpPr>
          <p:nvPr>
            <p:ph type="title"/>
          </p:nvPr>
        </p:nvSpPr>
        <p:spPr>
          <a:xfrm>
            <a:off x="657224" y="499533"/>
            <a:ext cx="10772775" cy="954915"/>
          </a:xfrm>
        </p:spPr>
        <p:txBody>
          <a:bodyPr>
            <a:normAutofit/>
          </a:bodyPr>
          <a:lstStyle/>
          <a:p>
            <a:r>
              <a:rPr lang="en-US" sz="4400" dirty="0"/>
              <a:t>Cutting the time of deep reinforcement learning</a:t>
            </a:r>
            <a:endParaRPr lang="en-IN" sz="4400" dirty="0"/>
          </a:p>
        </p:txBody>
      </p:sp>
      <p:sp>
        <p:nvSpPr>
          <p:cNvPr id="3" name="Content Placeholder 2">
            <a:extLst>
              <a:ext uri="{FF2B5EF4-FFF2-40B4-BE49-F238E27FC236}">
                <a16:creationId xmlns:a16="http://schemas.microsoft.com/office/drawing/2014/main" id="{AC9EEA3F-43AE-481A-B30E-DD7C48B18AD4}"/>
              </a:ext>
            </a:extLst>
          </p:cNvPr>
          <p:cNvSpPr>
            <a:spLocks noGrp="1"/>
          </p:cNvSpPr>
          <p:nvPr>
            <p:ph idx="1"/>
          </p:nvPr>
        </p:nvSpPr>
        <p:spPr/>
        <p:txBody>
          <a:bodyPr/>
          <a:lstStyle/>
          <a:p>
            <a:r>
              <a:rPr lang="en-US" dirty="0"/>
              <a:t>The results of the parallelization experiment conducted by deepesense.ai were impressive – the algorithm required only 20 minutes to master Atari video games, a vast improvement over the approximately one week required in the original experiments done by DeepMind. </a:t>
            </a:r>
          </a:p>
          <a:p>
            <a:r>
              <a:rPr lang="en-US" dirty="0"/>
              <a:t>We provided the code and technical details on </a:t>
            </a:r>
            <a:r>
              <a:rPr lang="en-US" dirty="0" err="1"/>
              <a:t>arXiv</a:t>
            </a:r>
            <a:r>
              <a:rPr lang="en-US" dirty="0"/>
              <a:t>, GitHub and in a blog post, so that others can easily recreate the results. Similar experiments optimizing the training time of Atari games have been conducted by Adam </a:t>
            </a:r>
            <a:r>
              <a:rPr lang="en-US" dirty="0" err="1"/>
              <a:t>Stooke</a:t>
            </a:r>
            <a:r>
              <a:rPr lang="en-US" dirty="0"/>
              <a:t> and Pieter </a:t>
            </a:r>
            <a:r>
              <a:rPr lang="en-US" dirty="0" err="1"/>
              <a:t>Abbeel</a:t>
            </a:r>
            <a:r>
              <a:rPr lang="en-US" dirty="0"/>
              <a:t> from UC Berkeley among others, including </a:t>
            </a:r>
            <a:r>
              <a:rPr lang="en-US" dirty="0" err="1"/>
              <a:t>OpenAI</a:t>
            </a:r>
            <a:r>
              <a:rPr lang="en-US" dirty="0"/>
              <a:t> and Uber.</a:t>
            </a:r>
            <a:endParaRPr lang="en-IN" dirty="0"/>
          </a:p>
        </p:txBody>
      </p:sp>
    </p:spTree>
    <p:extLst>
      <p:ext uri="{BB962C8B-B14F-4D97-AF65-F5344CB8AC3E}">
        <p14:creationId xmlns:p14="http://schemas.microsoft.com/office/powerpoint/2010/main" val="13711704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41D7A6-C1FD-4FC5-AB94-7B4C7E24D9CF}"/>
              </a:ext>
            </a:extLst>
          </p:cNvPr>
          <p:cNvSpPr>
            <a:spLocks noGrp="1"/>
          </p:cNvSpPr>
          <p:nvPr>
            <p:ph type="title"/>
          </p:nvPr>
        </p:nvSpPr>
        <p:spPr/>
        <p:txBody>
          <a:bodyPr/>
          <a:lstStyle/>
          <a:p>
            <a:r>
              <a:rPr lang="en-IN" dirty="0"/>
              <a:t>why Atari games?</a:t>
            </a:r>
          </a:p>
        </p:txBody>
      </p:sp>
      <p:sp>
        <p:nvSpPr>
          <p:cNvPr id="3" name="Content Placeholder 2">
            <a:extLst>
              <a:ext uri="{FF2B5EF4-FFF2-40B4-BE49-F238E27FC236}">
                <a16:creationId xmlns:a16="http://schemas.microsoft.com/office/drawing/2014/main" id="{BC67899D-6716-4275-AA89-8CAA9EAA1E09}"/>
              </a:ext>
            </a:extLst>
          </p:cNvPr>
          <p:cNvSpPr>
            <a:spLocks noGrp="1"/>
          </p:cNvSpPr>
          <p:nvPr>
            <p:ph idx="1"/>
          </p:nvPr>
        </p:nvSpPr>
        <p:spPr/>
        <p:txBody>
          <a:bodyPr>
            <a:normAutofit fontScale="92500" lnSpcReduction="10000"/>
          </a:bodyPr>
          <a:lstStyle/>
          <a:p>
            <a:r>
              <a:rPr lang="en-US" dirty="0"/>
              <a:t>A typical Atari game provides an environment consisting of a single screen with a limited context and a relatively simple goal to achieve. </a:t>
            </a:r>
          </a:p>
          <a:p>
            <a:r>
              <a:rPr lang="en-US" dirty="0"/>
              <a:t>However, the number of variables which AI must consider is comparable to other visual training environments. </a:t>
            </a:r>
          </a:p>
          <a:p>
            <a:r>
              <a:rPr lang="en-US" dirty="0"/>
              <a:t>Achieving superhuman performance in Atari games is a good indicator that an algorithm will perform well in other tasks. </a:t>
            </a:r>
          </a:p>
          <a:p>
            <a:r>
              <a:rPr lang="en-US" dirty="0"/>
              <a:t>A robotic “game” may mean delivering a human to a destination point without incident or accident or reducing power usage in an intelligent building without any interruption to the business being conducted inside. </a:t>
            </a:r>
          </a:p>
          <a:p>
            <a:r>
              <a:rPr lang="en-US" dirty="0"/>
              <a:t>The huge potential of reinforcement learning is seen in robotics, an area deepsense.ai is continuously developing. </a:t>
            </a:r>
            <a:endParaRPr lang="en-IN" dirty="0"/>
          </a:p>
        </p:txBody>
      </p:sp>
    </p:spTree>
    <p:extLst>
      <p:ext uri="{BB962C8B-B14F-4D97-AF65-F5344CB8AC3E}">
        <p14:creationId xmlns:p14="http://schemas.microsoft.com/office/powerpoint/2010/main" val="152038587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Reach-and-move task">
            <a:hlinkClick r:id="" action="ppaction://media"/>
            <a:extLst>
              <a:ext uri="{FF2B5EF4-FFF2-40B4-BE49-F238E27FC236}">
                <a16:creationId xmlns:a16="http://schemas.microsoft.com/office/drawing/2014/main" id="{52155506-4207-490E-B0B2-3495D4FF4192}"/>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87334" y="331393"/>
            <a:ext cx="11021896" cy="5903710"/>
          </a:xfrm>
          <a:prstGeom prst="rect">
            <a:avLst/>
          </a:prstGeom>
        </p:spPr>
      </p:pic>
    </p:spTree>
    <p:extLst>
      <p:ext uri="{BB962C8B-B14F-4D97-AF65-F5344CB8AC3E}">
        <p14:creationId xmlns:p14="http://schemas.microsoft.com/office/powerpoint/2010/main" val="4250590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685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videoplayback">
            <a:hlinkClick r:id="" action="ppaction://media"/>
            <a:extLst>
              <a:ext uri="{FF2B5EF4-FFF2-40B4-BE49-F238E27FC236}">
                <a16:creationId xmlns:a16="http://schemas.microsoft.com/office/drawing/2014/main" id="{AAD373B1-038B-498A-AA14-488F63C8A579}"/>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810072" y="558459"/>
            <a:ext cx="10917568" cy="5811656"/>
          </a:xfrm>
          <a:prstGeom prst="rect">
            <a:avLst/>
          </a:prstGeom>
        </p:spPr>
      </p:pic>
    </p:spTree>
    <p:extLst>
      <p:ext uri="{BB962C8B-B14F-4D97-AF65-F5344CB8AC3E}">
        <p14:creationId xmlns:p14="http://schemas.microsoft.com/office/powerpoint/2010/main" val="3301678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763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D64DD3-DB56-4011-A394-647F719B501A}"/>
              </a:ext>
            </a:extLst>
          </p:cNvPr>
          <p:cNvSpPr>
            <a:spLocks noGrp="1"/>
          </p:cNvSpPr>
          <p:nvPr>
            <p:ph type="title"/>
          </p:nvPr>
        </p:nvSpPr>
        <p:spPr/>
        <p:txBody>
          <a:bodyPr/>
          <a:lstStyle/>
          <a:p>
            <a:r>
              <a:rPr lang="en-IN" dirty="0"/>
              <a:t>Machine Learning</a:t>
            </a:r>
            <a:br>
              <a:rPr lang="en-IN" dirty="0"/>
            </a:br>
            <a:endParaRPr lang="en-IN" dirty="0"/>
          </a:p>
        </p:txBody>
      </p:sp>
      <p:sp>
        <p:nvSpPr>
          <p:cNvPr id="3" name="Content Placeholder 2">
            <a:extLst>
              <a:ext uri="{FF2B5EF4-FFF2-40B4-BE49-F238E27FC236}">
                <a16:creationId xmlns:a16="http://schemas.microsoft.com/office/drawing/2014/main" id="{64C86929-3242-4AED-BDF9-617399CA8412}"/>
              </a:ext>
            </a:extLst>
          </p:cNvPr>
          <p:cNvSpPr>
            <a:spLocks noGrp="1"/>
          </p:cNvSpPr>
          <p:nvPr>
            <p:ph idx="1"/>
          </p:nvPr>
        </p:nvSpPr>
        <p:spPr/>
        <p:txBody>
          <a:bodyPr>
            <a:normAutofit lnSpcReduction="10000"/>
          </a:bodyPr>
          <a:lstStyle/>
          <a:p>
            <a:r>
              <a:rPr lang="en-US" dirty="0"/>
              <a:t>Machine Learning could be defined as the subfield of Artificial Intelligence that gives computers the ability to learn without being explicitly programmed, that is, without requiring the programmer to indicate the rules that must be followed to achieve their task; the computers do them automatically.</a:t>
            </a:r>
          </a:p>
          <a:p>
            <a:r>
              <a:rPr lang="en-US" dirty="0"/>
              <a:t>Machine Learning consists of developing a prediction “algorithm” for a particular use case for each problem. These algorithms learn from the data to find patterns or trends to understand what the data tell us, and in this way, build a model to predict and classify the elements.</a:t>
            </a:r>
          </a:p>
          <a:p>
            <a:r>
              <a:rPr lang="en-US" dirty="0"/>
              <a:t>There are many well-established approaches to Machine Learning. Each of them uses a different algorithmic structure to optimize the predictions based on the received data. </a:t>
            </a:r>
            <a:endParaRPr lang="en-IN" dirty="0"/>
          </a:p>
        </p:txBody>
      </p:sp>
    </p:spTree>
    <p:extLst>
      <p:ext uri="{BB962C8B-B14F-4D97-AF65-F5344CB8AC3E}">
        <p14:creationId xmlns:p14="http://schemas.microsoft.com/office/powerpoint/2010/main" val="27027279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9C8C88-CE03-4495-9935-902DB0C8ECF6}"/>
              </a:ext>
            </a:extLst>
          </p:cNvPr>
          <p:cNvSpPr>
            <a:spLocks noGrp="1"/>
          </p:cNvSpPr>
          <p:nvPr>
            <p:ph type="title"/>
          </p:nvPr>
        </p:nvSpPr>
        <p:spPr>
          <a:xfrm>
            <a:off x="657224" y="499533"/>
            <a:ext cx="10772775" cy="1132886"/>
          </a:xfrm>
        </p:spPr>
        <p:txBody>
          <a:bodyPr/>
          <a:lstStyle/>
          <a:p>
            <a:r>
              <a:rPr lang="en-US" dirty="0"/>
              <a:t>Robotic Arm</a:t>
            </a:r>
            <a:endParaRPr lang="en-IN" dirty="0"/>
          </a:p>
        </p:txBody>
      </p:sp>
      <p:sp>
        <p:nvSpPr>
          <p:cNvPr id="3" name="Content Placeholder 2">
            <a:extLst>
              <a:ext uri="{FF2B5EF4-FFF2-40B4-BE49-F238E27FC236}">
                <a16:creationId xmlns:a16="http://schemas.microsoft.com/office/drawing/2014/main" id="{4A0255B2-0103-4C06-B61B-F8E7954CD241}"/>
              </a:ext>
            </a:extLst>
          </p:cNvPr>
          <p:cNvSpPr>
            <a:spLocks noGrp="1"/>
          </p:cNvSpPr>
          <p:nvPr>
            <p:ph idx="1"/>
          </p:nvPr>
        </p:nvSpPr>
        <p:spPr/>
        <p:txBody>
          <a:bodyPr/>
          <a:lstStyle/>
          <a:p>
            <a:r>
              <a:rPr lang="en-US" dirty="0"/>
              <a:t>A robotic arm can be effectively programmed to perform repetitive tasks like putting in screws on an assembly line. </a:t>
            </a:r>
          </a:p>
          <a:p>
            <a:r>
              <a:rPr lang="en-US" dirty="0"/>
              <a:t>The task is always done in the same conditions, with no variables or unexpected events. But when empowered with reinforcement learning and computer vision, the arm will be able to find a bottle of milk in a refrigerator, a particular book on a bookshelf or a plate in a dryer. </a:t>
            </a:r>
          </a:p>
          <a:p>
            <a:r>
              <a:rPr lang="en-US" dirty="0"/>
              <a:t>The possibilities are practically endless. An interesting demonstration of reinforcement learning in robotics may be seen in the video </a:t>
            </a:r>
            <a:endParaRPr lang="en-IN" dirty="0"/>
          </a:p>
        </p:txBody>
      </p:sp>
    </p:spTree>
    <p:extLst>
      <p:ext uri="{BB962C8B-B14F-4D97-AF65-F5344CB8AC3E}">
        <p14:creationId xmlns:p14="http://schemas.microsoft.com/office/powerpoint/2010/main" val="366823856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358BEA-F184-43C5-BC40-D661DDC03DB6}"/>
              </a:ext>
            </a:extLst>
          </p:cNvPr>
          <p:cNvSpPr>
            <a:spLocks noGrp="1"/>
          </p:cNvSpPr>
          <p:nvPr>
            <p:ph type="title"/>
          </p:nvPr>
        </p:nvSpPr>
        <p:spPr/>
        <p:txBody>
          <a:bodyPr/>
          <a:lstStyle/>
          <a:p>
            <a:r>
              <a:rPr lang="en-IN" dirty="0"/>
              <a:t>MDPs</a:t>
            </a:r>
          </a:p>
        </p:txBody>
      </p:sp>
      <p:sp>
        <p:nvSpPr>
          <p:cNvPr id="3" name="Content Placeholder 2">
            <a:extLst>
              <a:ext uri="{FF2B5EF4-FFF2-40B4-BE49-F238E27FC236}">
                <a16:creationId xmlns:a16="http://schemas.microsoft.com/office/drawing/2014/main" id="{C7A46BF6-CA8D-4952-A7C9-8DB121F71F00}"/>
              </a:ext>
            </a:extLst>
          </p:cNvPr>
          <p:cNvSpPr>
            <a:spLocks noGrp="1"/>
          </p:cNvSpPr>
          <p:nvPr>
            <p:ph idx="1"/>
          </p:nvPr>
        </p:nvSpPr>
        <p:spPr/>
        <p:txBody>
          <a:bodyPr/>
          <a:lstStyle/>
          <a:p>
            <a:r>
              <a:rPr lang="en-US" dirty="0"/>
              <a:t>The reinforcement learning is about solving Markov Decision Processes (MDPs). </a:t>
            </a:r>
          </a:p>
          <a:p>
            <a:r>
              <a:rPr lang="en-US" dirty="0"/>
              <a:t>An MDP is simply a formal way of describing a game using the concepts of states, actions and rewards. </a:t>
            </a:r>
          </a:p>
          <a:p>
            <a:r>
              <a:rPr lang="en-US" dirty="0"/>
              <a:t>Let’s explain what these are using Atari as an example:</a:t>
            </a:r>
          </a:p>
          <a:p>
            <a:endParaRPr lang="en-IN" dirty="0"/>
          </a:p>
        </p:txBody>
      </p:sp>
    </p:spTree>
    <p:extLst>
      <p:ext uri="{BB962C8B-B14F-4D97-AF65-F5344CB8AC3E}">
        <p14:creationId xmlns:p14="http://schemas.microsoft.com/office/powerpoint/2010/main" val="396226158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4593F8-017C-46D7-81B5-5F287FDBB3A2}"/>
              </a:ext>
            </a:extLst>
          </p:cNvPr>
          <p:cNvSpPr>
            <a:spLocks noGrp="1"/>
          </p:cNvSpPr>
          <p:nvPr>
            <p:ph type="title"/>
          </p:nvPr>
        </p:nvSpPr>
        <p:spPr/>
        <p:txBody>
          <a:bodyPr/>
          <a:lstStyle/>
          <a:p>
            <a:r>
              <a:rPr lang="en-IN" dirty="0"/>
              <a:t>States</a:t>
            </a:r>
          </a:p>
        </p:txBody>
      </p:sp>
      <p:sp>
        <p:nvSpPr>
          <p:cNvPr id="3" name="Content Placeholder 2">
            <a:extLst>
              <a:ext uri="{FF2B5EF4-FFF2-40B4-BE49-F238E27FC236}">
                <a16:creationId xmlns:a16="http://schemas.microsoft.com/office/drawing/2014/main" id="{B7DD0C67-75B6-45D8-B4F7-782F7F65CEE7}"/>
              </a:ext>
            </a:extLst>
          </p:cNvPr>
          <p:cNvSpPr>
            <a:spLocks noGrp="1"/>
          </p:cNvSpPr>
          <p:nvPr>
            <p:ph idx="1"/>
          </p:nvPr>
        </p:nvSpPr>
        <p:spPr>
          <a:xfrm>
            <a:off x="676657" y="2011680"/>
            <a:ext cx="7577492" cy="3766185"/>
          </a:xfrm>
        </p:spPr>
        <p:txBody>
          <a:bodyPr>
            <a:normAutofit fontScale="92500"/>
          </a:bodyPr>
          <a:lstStyle/>
          <a:p>
            <a:r>
              <a:rPr lang="en-US" dirty="0"/>
              <a:t>The state is the current situation that the agent (your program) is in. The simplest approximation of a state is simply the current frame in your Atari game. Unfortunately, this is not always sufficient: given the image on the left, you are probably unable to tell whether the ball is going up or going down</a:t>
            </a:r>
          </a:p>
          <a:p>
            <a:r>
              <a:rPr lang="en-US" dirty="0"/>
              <a:t>it actually matters a lot because such a state representation would break the Markov property of the MDP, namely that history doesn’t matter: there mustn’t be any useful information in previous states for the Markov property to be satisfied. In the case of using a single image as our state, we are breaking the Markov property because previous frames could be used to infer the speed and acceleration of the ball and paddle.</a:t>
            </a:r>
            <a:endParaRPr lang="en-IN" dirty="0"/>
          </a:p>
        </p:txBody>
      </p:sp>
      <p:pic>
        <p:nvPicPr>
          <p:cNvPr id="4098" name="Picture 2">
            <a:extLst>
              <a:ext uri="{FF2B5EF4-FFF2-40B4-BE49-F238E27FC236}">
                <a16:creationId xmlns:a16="http://schemas.microsoft.com/office/drawing/2014/main" id="{DA7EAE60-0B0B-4244-88C4-E8CCBF827C3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44652" y="1894522"/>
            <a:ext cx="2657181" cy="348755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6CCB8671-E486-4395-9AE3-455286C0449F}"/>
              </a:ext>
            </a:extLst>
          </p:cNvPr>
          <p:cNvSpPr txBox="1"/>
          <p:nvPr/>
        </p:nvSpPr>
        <p:spPr>
          <a:xfrm>
            <a:off x="8149820" y="5656904"/>
            <a:ext cx="3884665" cy="369332"/>
          </a:xfrm>
          <a:prstGeom prst="rect">
            <a:avLst/>
          </a:prstGeom>
          <a:noFill/>
        </p:spPr>
        <p:txBody>
          <a:bodyPr wrap="square">
            <a:spAutoFit/>
          </a:bodyPr>
          <a:lstStyle/>
          <a:p>
            <a:r>
              <a:rPr lang="en-US" b="0" i="0" dirty="0">
                <a:solidFill>
                  <a:srgbClr val="757575"/>
                </a:solidFill>
                <a:effectLst/>
                <a:latin typeface="sohne"/>
              </a:rPr>
              <a:t>An inadequate representation of state</a:t>
            </a:r>
            <a:endParaRPr lang="en-IN" dirty="0"/>
          </a:p>
        </p:txBody>
      </p:sp>
    </p:spTree>
    <p:extLst>
      <p:ext uri="{BB962C8B-B14F-4D97-AF65-F5344CB8AC3E}">
        <p14:creationId xmlns:p14="http://schemas.microsoft.com/office/powerpoint/2010/main" val="334848542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B84D97-E7C3-4481-8A5A-1585E73F33FC}"/>
              </a:ext>
            </a:extLst>
          </p:cNvPr>
          <p:cNvSpPr>
            <a:spLocks noGrp="1"/>
          </p:cNvSpPr>
          <p:nvPr>
            <p:ph type="title"/>
          </p:nvPr>
        </p:nvSpPr>
        <p:spPr>
          <a:xfrm>
            <a:off x="657224" y="499533"/>
            <a:ext cx="10772775" cy="911957"/>
          </a:xfrm>
        </p:spPr>
        <p:txBody>
          <a:bodyPr/>
          <a:lstStyle/>
          <a:p>
            <a:r>
              <a:rPr lang="en-IN" dirty="0"/>
              <a:t>States</a:t>
            </a:r>
          </a:p>
        </p:txBody>
      </p:sp>
      <p:sp>
        <p:nvSpPr>
          <p:cNvPr id="3" name="Content Placeholder 2">
            <a:extLst>
              <a:ext uri="{FF2B5EF4-FFF2-40B4-BE49-F238E27FC236}">
                <a16:creationId xmlns:a16="http://schemas.microsoft.com/office/drawing/2014/main" id="{B3052C5F-D2A2-4241-88EA-99058C8F9658}"/>
              </a:ext>
            </a:extLst>
          </p:cNvPr>
          <p:cNvSpPr>
            <a:spLocks noGrp="1"/>
          </p:cNvSpPr>
          <p:nvPr>
            <p:ph idx="1"/>
          </p:nvPr>
        </p:nvSpPr>
        <p:spPr/>
        <p:txBody>
          <a:bodyPr/>
          <a:lstStyle/>
          <a:p>
            <a:r>
              <a:rPr lang="en-US" dirty="0"/>
              <a:t>A simple trick to deal with this is simply to bring some of the previous history into your state (that is perfectly acceptable under the Markov property). DeepMind chose to use the past 4 frames, so we will do the same. 2 frames is necessary for our algorithm to learn about the speed of objects, 3 frames is necessary to infer acceleration. It is unclear to me how necessary the 4th frame is (to infer the 3rd derivative of position? to gain better precision?), perhaps this is something you can experiment with.</a:t>
            </a:r>
            <a:endParaRPr lang="en-IN" dirty="0"/>
          </a:p>
        </p:txBody>
      </p:sp>
    </p:spTree>
    <p:extLst>
      <p:ext uri="{BB962C8B-B14F-4D97-AF65-F5344CB8AC3E}">
        <p14:creationId xmlns:p14="http://schemas.microsoft.com/office/powerpoint/2010/main" val="239089010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5A655-0CF5-4141-8505-C3193D323A5A}"/>
              </a:ext>
            </a:extLst>
          </p:cNvPr>
          <p:cNvSpPr>
            <a:spLocks noGrp="1"/>
          </p:cNvSpPr>
          <p:nvPr>
            <p:ph type="title"/>
          </p:nvPr>
        </p:nvSpPr>
        <p:spPr/>
        <p:txBody>
          <a:bodyPr/>
          <a:lstStyle/>
          <a:p>
            <a:r>
              <a:rPr lang="en-IN" dirty="0"/>
              <a:t>Data preparation</a:t>
            </a:r>
          </a:p>
        </p:txBody>
      </p:sp>
      <p:pic>
        <p:nvPicPr>
          <p:cNvPr id="1028" name="Picture 4">
            <a:extLst>
              <a:ext uri="{FF2B5EF4-FFF2-40B4-BE49-F238E27FC236}">
                <a16:creationId xmlns:a16="http://schemas.microsoft.com/office/drawing/2014/main" id="{5DE9434F-5E2E-4266-B8A1-3F59F92E0A1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5476" y="2157731"/>
            <a:ext cx="11848333" cy="381635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B0817A7F-BD87-4A76-82F0-27BD04D6BBC2}"/>
              </a:ext>
            </a:extLst>
          </p:cNvPr>
          <p:cNvSpPr txBox="1"/>
          <p:nvPr/>
        </p:nvSpPr>
        <p:spPr>
          <a:xfrm>
            <a:off x="2995100" y="6173801"/>
            <a:ext cx="6097022" cy="369332"/>
          </a:xfrm>
          <a:prstGeom prst="rect">
            <a:avLst/>
          </a:prstGeom>
          <a:noFill/>
        </p:spPr>
        <p:txBody>
          <a:bodyPr wrap="square">
            <a:spAutoFit/>
          </a:bodyPr>
          <a:lstStyle/>
          <a:p>
            <a:r>
              <a:rPr lang="en-IN" b="0" i="0" dirty="0">
                <a:solidFill>
                  <a:srgbClr val="757575"/>
                </a:solidFill>
                <a:effectLst/>
                <a:latin typeface="sohne"/>
              </a:rPr>
              <a:t>4 consecutive frames (single observation)</a:t>
            </a:r>
            <a:endParaRPr lang="en-IN" dirty="0"/>
          </a:p>
        </p:txBody>
      </p:sp>
    </p:spTree>
    <p:extLst>
      <p:ext uri="{BB962C8B-B14F-4D97-AF65-F5344CB8AC3E}">
        <p14:creationId xmlns:p14="http://schemas.microsoft.com/office/powerpoint/2010/main" val="165464381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3BD9AD-1728-48AC-939A-71E22F6C8802}"/>
              </a:ext>
            </a:extLst>
          </p:cNvPr>
          <p:cNvSpPr>
            <a:spLocks noGrp="1"/>
          </p:cNvSpPr>
          <p:nvPr>
            <p:ph type="title"/>
          </p:nvPr>
        </p:nvSpPr>
        <p:spPr/>
        <p:txBody>
          <a:bodyPr/>
          <a:lstStyle/>
          <a:p>
            <a:r>
              <a:rPr lang="en-IN" dirty="0"/>
              <a:t>Actions</a:t>
            </a:r>
          </a:p>
        </p:txBody>
      </p:sp>
      <p:sp>
        <p:nvSpPr>
          <p:cNvPr id="3" name="Content Placeholder 2">
            <a:extLst>
              <a:ext uri="{FF2B5EF4-FFF2-40B4-BE49-F238E27FC236}">
                <a16:creationId xmlns:a16="http://schemas.microsoft.com/office/drawing/2014/main" id="{61960AFB-C576-4FF5-949B-3B9EBEF1B793}"/>
              </a:ext>
            </a:extLst>
          </p:cNvPr>
          <p:cNvSpPr>
            <a:spLocks noGrp="1"/>
          </p:cNvSpPr>
          <p:nvPr>
            <p:ph idx="1"/>
          </p:nvPr>
        </p:nvSpPr>
        <p:spPr>
          <a:xfrm>
            <a:off x="676657" y="2011680"/>
            <a:ext cx="8172772" cy="3766185"/>
          </a:xfrm>
        </p:spPr>
        <p:txBody>
          <a:bodyPr/>
          <a:lstStyle/>
          <a:p>
            <a:r>
              <a:rPr lang="en-US" dirty="0"/>
              <a:t>n action is a command that you can give in the game in the hope of reaching a certain state and reward (more on those later). In the case of Atari games, actions are all sent via the joystick.</a:t>
            </a:r>
          </a:p>
          <a:p>
            <a:r>
              <a:rPr lang="en-US" dirty="0"/>
              <a:t>A total of 18 actions can be performed with the joystick: doing nothing, pressing the action button, going in one of 8 directions (up, down, left and right as well as the 4 diagonals) and going in any of these directions while pressing the button. Of course, only a subset of these make sense in any given game (</a:t>
            </a:r>
            <a:r>
              <a:rPr lang="en-US" dirty="0" err="1"/>
              <a:t>eg</a:t>
            </a:r>
            <a:r>
              <a:rPr lang="en-US" dirty="0"/>
              <a:t> in Breakout, only 4 actions apply: doing nothing, “asking for a ball” at the beginning of the game by pressing the button and going either left or right).</a:t>
            </a:r>
            <a:endParaRPr lang="en-IN" dirty="0"/>
          </a:p>
        </p:txBody>
      </p:sp>
      <p:pic>
        <p:nvPicPr>
          <p:cNvPr id="5122" name="Picture 2">
            <a:extLst>
              <a:ext uri="{FF2B5EF4-FFF2-40B4-BE49-F238E27FC236}">
                <a16:creationId xmlns:a16="http://schemas.microsoft.com/office/drawing/2014/main" id="{874D6D25-C8D7-4342-AB87-0B5D2367E6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93997" y="1919224"/>
            <a:ext cx="2797293" cy="289211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E4273B7C-33E2-4048-B906-F26EE87D2AF2}"/>
              </a:ext>
            </a:extLst>
          </p:cNvPr>
          <p:cNvSpPr txBox="1"/>
          <p:nvPr/>
        </p:nvSpPr>
        <p:spPr>
          <a:xfrm>
            <a:off x="8720552" y="5160585"/>
            <a:ext cx="3105279" cy="923330"/>
          </a:xfrm>
          <a:prstGeom prst="rect">
            <a:avLst/>
          </a:prstGeom>
          <a:noFill/>
        </p:spPr>
        <p:txBody>
          <a:bodyPr wrap="square">
            <a:spAutoFit/>
          </a:bodyPr>
          <a:lstStyle/>
          <a:p>
            <a:r>
              <a:rPr lang="en-US" b="0" i="0" dirty="0">
                <a:solidFill>
                  <a:srgbClr val="757575"/>
                </a:solidFill>
                <a:effectLst/>
                <a:latin typeface="sohne"/>
              </a:rPr>
              <a:t>The Atari joystick, through which human players send actions</a:t>
            </a:r>
            <a:endParaRPr lang="en-IN" dirty="0"/>
          </a:p>
        </p:txBody>
      </p:sp>
    </p:spTree>
    <p:extLst>
      <p:ext uri="{BB962C8B-B14F-4D97-AF65-F5344CB8AC3E}">
        <p14:creationId xmlns:p14="http://schemas.microsoft.com/office/powerpoint/2010/main" val="23639617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87BA65-F734-443F-911C-E52C5F858BE4}"/>
              </a:ext>
            </a:extLst>
          </p:cNvPr>
          <p:cNvSpPr>
            <a:spLocks noGrp="1"/>
          </p:cNvSpPr>
          <p:nvPr>
            <p:ph type="title"/>
          </p:nvPr>
        </p:nvSpPr>
        <p:spPr/>
        <p:txBody>
          <a:bodyPr/>
          <a:lstStyle/>
          <a:p>
            <a:r>
              <a:rPr lang="en-IN" dirty="0"/>
              <a:t>Actions</a:t>
            </a:r>
          </a:p>
        </p:txBody>
      </p:sp>
      <p:sp>
        <p:nvSpPr>
          <p:cNvPr id="3" name="Content Placeholder 2">
            <a:extLst>
              <a:ext uri="{FF2B5EF4-FFF2-40B4-BE49-F238E27FC236}">
                <a16:creationId xmlns:a16="http://schemas.microsoft.com/office/drawing/2014/main" id="{D9D905F1-5EE0-4EA2-9A15-6CAC6C4E0E34}"/>
              </a:ext>
            </a:extLst>
          </p:cNvPr>
          <p:cNvSpPr>
            <a:spLocks noGrp="1"/>
          </p:cNvSpPr>
          <p:nvPr>
            <p:ph idx="1"/>
          </p:nvPr>
        </p:nvSpPr>
        <p:spPr/>
        <p:txBody>
          <a:bodyPr/>
          <a:lstStyle/>
          <a:p>
            <a:r>
              <a:rPr lang="en-US" dirty="0"/>
              <a:t>It is worth noting that with Atari games, the number of possible states is much larger than the number of possible actions. This is quite fortunate because dealing with a large state space turns out to be much easier than dealing with a large action space.</a:t>
            </a:r>
          </a:p>
          <a:p>
            <a:r>
              <a:rPr lang="en-US" dirty="0"/>
              <a:t> In other words, it is perfectly possible that taking action 1 in state A will take you to state B 50% of the time and state C another 50% of the time. As it turns out this does not complicate the problem very much.</a:t>
            </a:r>
            <a:endParaRPr lang="en-IN" dirty="0"/>
          </a:p>
        </p:txBody>
      </p:sp>
    </p:spTree>
    <p:extLst>
      <p:ext uri="{BB962C8B-B14F-4D97-AF65-F5344CB8AC3E}">
        <p14:creationId xmlns:p14="http://schemas.microsoft.com/office/powerpoint/2010/main" val="290148328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3D10BD-2C0D-440C-988F-E56CA6AEA569}"/>
              </a:ext>
            </a:extLst>
          </p:cNvPr>
          <p:cNvSpPr>
            <a:spLocks noGrp="1"/>
          </p:cNvSpPr>
          <p:nvPr>
            <p:ph type="title"/>
          </p:nvPr>
        </p:nvSpPr>
        <p:spPr/>
        <p:txBody>
          <a:bodyPr/>
          <a:lstStyle/>
          <a:p>
            <a:r>
              <a:rPr lang="en-IN" dirty="0"/>
              <a:t>Rewards</a:t>
            </a:r>
          </a:p>
        </p:txBody>
      </p:sp>
      <p:sp>
        <p:nvSpPr>
          <p:cNvPr id="3" name="Content Placeholder 2">
            <a:extLst>
              <a:ext uri="{FF2B5EF4-FFF2-40B4-BE49-F238E27FC236}">
                <a16:creationId xmlns:a16="http://schemas.microsoft.com/office/drawing/2014/main" id="{C53051B1-8F3E-45AD-8DDB-717E13371E37}"/>
              </a:ext>
            </a:extLst>
          </p:cNvPr>
          <p:cNvSpPr>
            <a:spLocks noGrp="1"/>
          </p:cNvSpPr>
          <p:nvPr>
            <p:ph idx="1"/>
          </p:nvPr>
        </p:nvSpPr>
        <p:spPr>
          <a:xfrm>
            <a:off x="676656" y="2011680"/>
            <a:ext cx="7816831" cy="3766185"/>
          </a:xfrm>
        </p:spPr>
        <p:txBody>
          <a:bodyPr/>
          <a:lstStyle/>
          <a:p>
            <a:r>
              <a:rPr lang="en-US" dirty="0"/>
              <a:t>The last component of our MDPs are the rewards. Rewards are given after performing an action, and are normally a function of your starting state, the action you performed, and your end state. The goal of your reinforcement learning program is to maximize long term rewards.</a:t>
            </a:r>
            <a:endParaRPr lang="en-IN" dirty="0"/>
          </a:p>
        </p:txBody>
      </p:sp>
      <p:pic>
        <p:nvPicPr>
          <p:cNvPr id="6146" name="Picture 2">
            <a:extLst>
              <a:ext uri="{FF2B5EF4-FFF2-40B4-BE49-F238E27FC236}">
                <a16:creationId xmlns:a16="http://schemas.microsoft.com/office/drawing/2014/main" id="{A14AA06B-08BD-46AA-B218-0FDB752E22D1}"/>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8923071" y="1967547"/>
            <a:ext cx="2506928" cy="329034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76731178-031E-433C-9919-3C610DED4F9F}"/>
              </a:ext>
            </a:extLst>
          </p:cNvPr>
          <p:cNvSpPr txBox="1"/>
          <p:nvPr/>
        </p:nvSpPr>
        <p:spPr>
          <a:xfrm>
            <a:off x="7301393" y="5488872"/>
            <a:ext cx="4834351" cy="369332"/>
          </a:xfrm>
          <a:prstGeom prst="rect">
            <a:avLst/>
          </a:prstGeom>
          <a:noFill/>
        </p:spPr>
        <p:txBody>
          <a:bodyPr wrap="square">
            <a:spAutoFit/>
          </a:bodyPr>
          <a:lstStyle/>
          <a:p>
            <a:r>
              <a:rPr lang="en-US" b="0" i="0" dirty="0">
                <a:solidFill>
                  <a:srgbClr val="757575"/>
                </a:solidFill>
                <a:effectLst/>
                <a:latin typeface="sohne"/>
              </a:rPr>
              <a:t>Score increases from 2 to 3, so we get +1 reward</a:t>
            </a:r>
            <a:endParaRPr lang="en-IN" dirty="0"/>
          </a:p>
        </p:txBody>
      </p:sp>
    </p:spTree>
    <p:extLst>
      <p:ext uri="{BB962C8B-B14F-4D97-AF65-F5344CB8AC3E}">
        <p14:creationId xmlns:p14="http://schemas.microsoft.com/office/powerpoint/2010/main" val="283394413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5C415-595C-4B8F-9913-67F5D930E8CB}"/>
              </a:ext>
            </a:extLst>
          </p:cNvPr>
          <p:cNvSpPr>
            <a:spLocks noGrp="1"/>
          </p:cNvSpPr>
          <p:nvPr>
            <p:ph type="title"/>
          </p:nvPr>
        </p:nvSpPr>
        <p:spPr/>
        <p:txBody>
          <a:bodyPr/>
          <a:lstStyle/>
          <a:p>
            <a:r>
              <a:rPr lang="en-IN" dirty="0"/>
              <a:t>Discounting</a:t>
            </a:r>
          </a:p>
        </p:txBody>
      </p:sp>
      <p:sp>
        <p:nvSpPr>
          <p:cNvPr id="3" name="Content Placeholder 2">
            <a:extLst>
              <a:ext uri="{FF2B5EF4-FFF2-40B4-BE49-F238E27FC236}">
                <a16:creationId xmlns:a16="http://schemas.microsoft.com/office/drawing/2014/main" id="{A556543C-2F46-4807-9C71-C86E8F4340F2}"/>
              </a:ext>
            </a:extLst>
          </p:cNvPr>
          <p:cNvSpPr>
            <a:spLocks noGrp="1"/>
          </p:cNvSpPr>
          <p:nvPr>
            <p:ph idx="1"/>
          </p:nvPr>
        </p:nvSpPr>
        <p:spPr/>
        <p:txBody>
          <a:bodyPr/>
          <a:lstStyle/>
          <a:p>
            <a:r>
              <a:rPr lang="en-US" dirty="0"/>
              <a:t>In practice, our reinforcement learning algorithms will never optimize for total rewards per se, instead, they will optimize for total discounted rewards. In other words, we will choose some number γ (gamma) where 0 &lt; γ &lt; 1, and at each step in the future, we optimize for r0 + γ r1 + γ² r2 + γ³ r3… (where r0 is the immediate reward, r1 the reward one step from now etc.).</a:t>
            </a:r>
          </a:p>
          <a:p>
            <a:r>
              <a:rPr lang="en-US" dirty="0"/>
              <a:t>with discounting, your sum of rewards is guaranteed to be finite, whereas without discounting it might be infinite. Infinite total rewards can create a bunch of weird issues: for example, how do you choose between an algorithm that gets +1 at every step and one that gets +1 every 2 steps? The answer might seem obvious, but without discounting, both have a total reward of infinity and are thus equivalent</a:t>
            </a:r>
            <a:endParaRPr lang="en-IN" dirty="0"/>
          </a:p>
        </p:txBody>
      </p:sp>
    </p:spTree>
    <p:extLst>
      <p:ext uri="{BB962C8B-B14F-4D97-AF65-F5344CB8AC3E}">
        <p14:creationId xmlns:p14="http://schemas.microsoft.com/office/powerpoint/2010/main" val="93241003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004BDE-CC9D-4525-BBC8-331E2E48C4A8}"/>
              </a:ext>
            </a:extLst>
          </p:cNvPr>
          <p:cNvSpPr>
            <a:spLocks noGrp="1"/>
          </p:cNvSpPr>
          <p:nvPr>
            <p:ph type="title"/>
          </p:nvPr>
        </p:nvSpPr>
        <p:spPr/>
        <p:txBody>
          <a:bodyPr/>
          <a:lstStyle/>
          <a:p>
            <a:r>
              <a:rPr lang="en-IN" dirty="0"/>
              <a:t>Discounting</a:t>
            </a:r>
          </a:p>
        </p:txBody>
      </p:sp>
      <p:sp>
        <p:nvSpPr>
          <p:cNvPr id="3" name="Content Placeholder 2">
            <a:extLst>
              <a:ext uri="{FF2B5EF4-FFF2-40B4-BE49-F238E27FC236}">
                <a16:creationId xmlns:a16="http://schemas.microsoft.com/office/drawing/2014/main" id="{6CA69653-59B0-41E4-8136-5E880522C8AD}"/>
              </a:ext>
            </a:extLst>
          </p:cNvPr>
          <p:cNvSpPr>
            <a:spLocks noGrp="1"/>
          </p:cNvSpPr>
          <p:nvPr>
            <p:ph idx="1"/>
          </p:nvPr>
        </p:nvSpPr>
        <p:spPr>
          <a:xfrm>
            <a:off x="676656" y="2473176"/>
            <a:ext cx="10753725" cy="3304689"/>
          </a:xfrm>
        </p:spPr>
        <p:txBody>
          <a:bodyPr/>
          <a:lstStyle/>
          <a:p>
            <a:r>
              <a:rPr lang="en-US" dirty="0"/>
              <a:t>The right discount rate is often difficult to choose: too low, and our agent will put itself in long term difficulty for the sake of cheap immediate rewards. Too high, and it will be difficult for our algorithm to converge because so much of the future needs to be taken into account. For Atari, we will mostly be using 0.99 as our discount rate.</a:t>
            </a:r>
            <a:endParaRPr lang="en-IN" dirty="0"/>
          </a:p>
        </p:txBody>
      </p:sp>
    </p:spTree>
    <p:extLst>
      <p:ext uri="{BB962C8B-B14F-4D97-AF65-F5344CB8AC3E}">
        <p14:creationId xmlns:p14="http://schemas.microsoft.com/office/powerpoint/2010/main" val="38803063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57820-5F34-4327-9107-B79D6111815C}"/>
              </a:ext>
            </a:extLst>
          </p:cNvPr>
          <p:cNvSpPr>
            <a:spLocks noGrp="1"/>
          </p:cNvSpPr>
          <p:nvPr>
            <p:ph type="title"/>
          </p:nvPr>
        </p:nvSpPr>
        <p:spPr/>
        <p:txBody>
          <a:bodyPr/>
          <a:lstStyle/>
          <a:p>
            <a:r>
              <a:rPr lang="en-IN" dirty="0"/>
              <a:t>Machine Learning</a:t>
            </a:r>
          </a:p>
        </p:txBody>
      </p:sp>
      <p:sp>
        <p:nvSpPr>
          <p:cNvPr id="3" name="Content Placeholder 2">
            <a:extLst>
              <a:ext uri="{FF2B5EF4-FFF2-40B4-BE49-F238E27FC236}">
                <a16:creationId xmlns:a16="http://schemas.microsoft.com/office/drawing/2014/main" id="{4EC366D3-8445-40DB-B370-593140A6E2EF}"/>
              </a:ext>
            </a:extLst>
          </p:cNvPr>
          <p:cNvSpPr>
            <a:spLocks noGrp="1"/>
          </p:cNvSpPr>
          <p:nvPr>
            <p:ph idx="1"/>
          </p:nvPr>
        </p:nvSpPr>
        <p:spPr/>
        <p:txBody>
          <a:bodyPr/>
          <a:lstStyle/>
          <a:p>
            <a:r>
              <a:rPr lang="en-US" dirty="0"/>
              <a:t>Machine Learning is a broad field with a complex taxonomy of algorithms that are grouped, in general, into three main categories:</a:t>
            </a:r>
          </a:p>
          <a:p>
            <a:r>
              <a:rPr lang="en-US" b="1" dirty="0">
                <a:solidFill>
                  <a:srgbClr val="00B050"/>
                </a:solidFill>
              </a:rPr>
              <a:t>1.Supervised Learning</a:t>
            </a:r>
            <a:r>
              <a:rPr lang="en-US" dirty="0"/>
              <a:t> is the task of learning from tagged data, and its goal is to generalize. learning is supervised when the data we use for training includes the desired solution, called “label”. Some of the most popular machine learning algorithms in this category are </a:t>
            </a:r>
            <a:r>
              <a:rPr lang="en-US" b="1" dirty="0"/>
              <a:t>linear regression, logistic regression, support vector machines, decision trees, random forest, or neural networks.</a:t>
            </a:r>
          </a:p>
          <a:p>
            <a:endParaRPr lang="en-IN" b="1" dirty="0"/>
          </a:p>
        </p:txBody>
      </p:sp>
    </p:spTree>
    <p:extLst>
      <p:ext uri="{BB962C8B-B14F-4D97-AF65-F5344CB8AC3E}">
        <p14:creationId xmlns:p14="http://schemas.microsoft.com/office/powerpoint/2010/main" val="44751274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36873F-F946-4B96-991D-8C7BB34CC6D6}"/>
              </a:ext>
            </a:extLst>
          </p:cNvPr>
          <p:cNvSpPr>
            <a:spLocks noGrp="1"/>
          </p:cNvSpPr>
          <p:nvPr>
            <p:ph type="title"/>
          </p:nvPr>
        </p:nvSpPr>
        <p:spPr/>
        <p:txBody>
          <a:bodyPr/>
          <a:lstStyle/>
          <a:p>
            <a:r>
              <a:rPr lang="en-IN" dirty="0"/>
              <a:t>Q-Learning</a:t>
            </a:r>
          </a:p>
        </p:txBody>
      </p:sp>
      <p:sp>
        <p:nvSpPr>
          <p:cNvPr id="3" name="Content Placeholder 2">
            <a:extLst>
              <a:ext uri="{FF2B5EF4-FFF2-40B4-BE49-F238E27FC236}">
                <a16:creationId xmlns:a16="http://schemas.microsoft.com/office/drawing/2014/main" id="{B68474AA-4866-4D4D-A70F-F46C0110CA7A}"/>
              </a:ext>
            </a:extLst>
          </p:cNvPr>
          <p:cNvSpPr>
            <a:spLocks noGrp="1"/>
          </p:cNvSpPr>
          <p:nvPr>
            <p:ph idx="1"/>
          </p:nvPr>
        </p:nvSpPr>
        <p:spPr/>
        <p:txBody>
          <a:bodyPr/>
          <a:lstStyle/>
          <a:p>
            <a:r>
              <a:rPr lang="en-US" dirty="0"/>
              <a:t>we will be considering an algorithm called Q-Learning. Q-Learning is perhaps the most important and well known reinforcement learning algorithm</a:t>
            </a:r>
            <a:endParaRPr lang="en-IN" dirty="0"/>
          </a:p>
        </p:txBody>
      </p:sp>
    </p:spTree>
    <p:extLst>
      <p:ext uri="{BB962C8B-B14F-4D97-AF65-F5344CB8AC3E}">
        <p14:creationId xmlns:p14="http://schemas.microsoft.com/office/powerpoint/2010/main" val="158483708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4D142E-8460-416C-BE2A-EFF83FEDCAD6}"/>
              </a:ext>
            </a:extLst>
          </p:cNvPr>
          <p:cNvSpPr>
            <a:spLocks noGrp="1"/>
          </p:cNvSpPr>
          <p:nvPr>
            <p:ph type="title"/>
          </p:nvPr>
        </p:nvSpPr>
        <p:spPr/>
        <p:txBody>
          <a:bodyPr/>
          <a:lstStyle/>
          <a:p>
            <a:r>
              <a:rPr lang="en-IN" dirty="0"/>
              <a:t>Policies</a:t>
            </a:r>
          </a:p>
        </p:txBody>
      </p:sp>
      <p:sp>
        <p:nvSpPr>
          <p:cNvPr id="3" name="Content Placeholder 2">
            <a:extLst>
              <a:ext uri="{FF2B5EF4-FFF2-40B4-BE49-F238E27FC236}">
                <a16:creationId xmlns:a16="http://schemas.microsoft.com/office/drawing/2014/main" id="{6C16735B-0D4C-41A5-9145-699DE94ECC9A}"/>
              </a:ext>
            </a:extLst>
          </p:cNvPr>
          <p:cNvSpPr>
            <a:spLocks noGrp="1"/>
          </p:cNvSpPr>
          <p:nvPr>
            <p:ph idx="1"/>
          </p:nvPr>
        </p:nvSpPr>
        <p:spPr/>
        <p:txBody>
          <a:bodyPr/>
          <a:lstStyle/>
          <a:p>
            <a:r>
              <a:rPr lang="en-US" dirty="0"/>
              <a:t>Policies are the output of any reinforcement learning algorithm. Policies simply indicate what action to take for any given state (</a:t>
            </a:r>
            <a:r>
              <a:rPr lang="en-US" dirty="0" err="1"/>
              <a:t>ie</a:t>
            </a:r>
            <a:r>
              <a:rPr lang="en-US" dirty="0"/>
              <a:t> a policy could be described as a set of rules of the type “If I am in state A, take action 1, if in state B, take action 2, etc.”).</a:t>
            </a:r>
          </a:p>
          <a:p>
            <a:r>
              <a:rPr lang="en-US" dirty="0"/>
              <a:t>A policy is called “deterministic” if it never involves “flipping a coin” for deciding the action at any state. It is called “optimal” if following it gives the highest expected discounted reward of any policy.</a:t>
            </a:r>
          </a:p>
          <a:p>
            <a:r>
              <a:rPr lang="en-US" dirty="0"/>
              <a:t>In MDPs, there is always an optimal deterministic policy. In other words, you can always find a deterministic policy that is better than any other policy (and this even if the MDP itself is nondeterministic).</a:t>
            </a:r>
            <a:endParaRPr lang="en-IN" dirty="0"/>
          </a:p>
        </p:txBody>
      </p:sp>
    </p:spTree>
    <p:extLst>
      <p:ext uri="{BB962C8B-B14F-4D97-AF65-F5344CB8AC3E}">
        <p14:creationId xmlns:p14="http://schemas.microsoft.com/office/powerpoint/2010/main" val="414583680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E912F-0A41-4EF0-86DB-68E4E05131C4}"/>
              </a:ext>
            </a:extLst>
          </p:cNvPr>
          <p:cNvSpPr>
            <a:spLocks noGrp="1"/>
          </p:cNvSpPr>
          <p:nvPr>
            <p:ph type="title"/>
          </p:nvPr>
        </p:nvSpPr>
        <p:spPr/>
        <p:txBody>
          <a:bodyPr/>
          <a:lstStyle/>
          <a:p>
            <a:r>
              <a:rPr lang="en-IN" dirty="0"/>
              <a:t>The Q Function</a:t>
            </a:r>
          </a:p>
        </p:txBody>
      </p:sp>
      <p:sp>
        <p:nvSpPr>
          <p:cNvPr id="3" name="Content Placeholder 2">
            <a:extLst>
              <a:ext uri="{FF2B5EF4-FFF2-40B4-BE49-F238E27FC236}">
                <a16:creationId xmlns:a16="http://schemas.microsoft.com/office/drawing/2014/main" id="{B9FBC7CD-2D08-4FC7-AEAF-FEA75EB70E64}"/>
              </a:ext>
            </a:extLst>
          </p:cNvPr>
          <p:cNvSpPr>
            <a:spLocks noGrp="1"/>
          </p:cNvSpPr>
          <p:nvPr>
            <p:ph idx="1"/>
          </p:nvPr>
        </p:nvSpPr>
        <p:spPr/>
        <p:txBody>
          <a:bodyPr/>
          <a:lstStyle/>
          <a:p>
            <a:r>
              <a:rPr lang="en-US" dirty="0"/>
              <a:t>At the heart of Q-Learning is the function Q(s, a). This function gives the discounted total value of taking action a in state s.</a:t>
            </a:r>
          </a:p>
          <a:p>
            <a:r>
              <a:rPr lang="en-US" dirty="0"/>
              <a:t>Q(s, a) is simply equal to the reward you get for taking a in state s, plus the discounted value of the state s’ where you end up. Further, the value of a state is simply the value of taking the optimal action at that state, </a:t>
            </a:r>
            <a:r>
              <a:rPr lang="en-US" dirty="0" err="1"/>
              <a:t>ie</a:t>
            </a:r>
            <a:r>
              <a:rPr lang="en-US" dirty="0"/>
              <a:t> maxₐ(Q(s, a)), so we have:</a:t>
            </a:r>
          </a:p>
          <a:p>
            <a:r>
              <a:rPr lang="en-US" dirty="0"/>
              <a:t>Q(s, a) = r + γ maxₐ’(Q(s’, a’))</a:t>
            </a:r>
          </a:p>
          <a:p>
            <a:r>
              <a:rPr lang="en-US" dirty="0"/>
              <a:t>In practice, with a non-deterministic environment, you might actually end up getting a different reward and a different next state each time you perform action a in state s. This is not a problem however, simply use the average (aka expected value) of the above equation as your Q function.</a:t>
            </a:r>
            <a:endParaRPr lang="en-IN" dirty="0"/>
          </a:p>
        </p:txBody>
      </p:sp>
    </p:spTree>
    <p:extLst>
      <p:ext uri="{BB962C8B-B14F-4D97-AF65-F5344CB8AC3E}">
        <p14:creationId xmlns:p14="http://schemas.microsoft.com/office/powerpoint/2010/main" val="34836376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6330F0-CB5B-4968-B2F7-90135A953662}"/>
              </a:ext>
            </a:extLst>
          </p:cNvPr>
          <p:cNvSpPr>
            <a:spLocks noGrp="1"/>
          </p:cNvSpPr>
          <p:nvPr>
            <p:ph type="title"/>
          </p:nvPr>
        </p:nvSpPr>
        <p:spPr/>
        <p:txBody>
          <a:bodyPr/>
          <a:lstStyle/>
          <a:p>
            <a:r>
              <a:rPr lang="en-IN" dirty="0"/>
              <a:t>The Q Function</a:t>
            </a:r>
          </a:p>
        </p:txBody>
      </p:sp>
      <p:sp>
        <p:nvSpPr>
          <p:cNvPr id="3" name="Content Placeholder 2">
            <a:extLst>
              <a:ext uri="{FF2B5EF4-FFF2-40B4-BE49-F238E27FC236}">
                <a16:creationId xmlns:a16="http://schemas.microsoft.com/office/drawing/2014/main" id="{3252B622-63AA-452A-9BE2-B9711D5C463B}"/>
              </a:ext>
            </a:extLst>
          </p:cNvPr>
          <p:cNvSpPr>
            <a:spLocks noGrp="1"/>
          </p:cNvSpPr>
          <p:nvPr>
            <p:ph idx="1"/>
          </p:nvPr>
        </p:nvSpPr>
        <p:spPr>
          <a:xfrm>
            <a:off x="676656" y="2289068"/>
            <a:ext cx="10753725" cy="3488797"/>
          </a:xfrm>
        </p:spPr>
        <p:txBody>
          <a:bodyPr/>
          <a:lstStyle/>
          <a:p>
            <a:r>
              <a:rPr lang="en-US" dirty="0"/>
              <a:t>Crucially for our purposes, knowing the optimal Q function automatically gives us the optimal policy! Specifically, the best policy consists in, at every state, choosing the optimal action, in other words:</a:t>
            </a:r>
          </a:p>
          <a:p>
            <a:r>
              <a:rPr lang="en-US" dirty="0"/>
              <a:t>π(s) = argmaxₐ(Q(</a:t>
            </a:r>
            <a:r>
              <a:rPr lang="en-US" dirty="0" err="1"/>
              <a:t>s,a</a:t>
            </a:r>
            <a:r>
              <a:rPr lang="en-US" dirty="0"/>
              <a:t>))</a:t>
            </a:r>
          </a:p>
          <a:p>
            <a:r>
              <a:rPr lang="en-US" dirty="0"/>
              <a:t>Where π(s) is the policy at state s.</a:t>
            </a:r>
          </a:p>
          <a:p>
            <a:endParaRPr lang="en-IN" dirty="0"/>
          </a:p>
        </p:txBody>
      </p:sp>
    </p:spTree>
    <p:extLst>
      <p:ext uri="{BB962C8B-B14F-4D97-AF65-F5344CB8AC3E}">
        <p14:creationId xmlns:p14="http://schemas.microsoft.com/office/powerpoint/2010/main" val="157724961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09A3A1-3E6A-45E2-9842-004E61CE0EC6}"/>
              </a:ext>
            </a:extLst>
          </p:cNvPr>
          <p:cNvSpPr>
            <a:spLocks noGrp="1"/>
          </p:cNvSpPr>
          <p:nvPr>
            <p:ph type="title"/>
          </p:nvPr>
        </p:nvSpPr>
        <p:spPr/>
        <p:txBody>
          <a:bodyPr>
            <a:normAutofit/>
          </a:bodyPr>
          <a:lstStyle/>
          <a:p>
            <a:r>
              <a:rPr lang="en-US" sz="4400" dirty="0"/>
              <a:t>how to simulate Atari games on our computer.</a:t>
            </a:r>
            <a:endParaRPr lang="en-IN" sz="4400" dirty="0"/>
          </a:p>
        </p:txBody>
      </p:sp>
      <p:sp>
        <p:nvSpPr>
          <p:cNvPr id="3" name="Content Placeholder 2">
            <a:extLst>
              <a:ext uri="{FF2B5EF4-FFF2-40B4-BE49-F238E27FC236}">
                <a16:creationId xmlns:a16="http://schemas.microsoft.com/office/drawing/2014/main" id="{D4AE4236-2405-4A96-A194-B88245E847B7}"/>
              </a:ext>
            </a:extLst>
          </p:cNvPr>
          <p:cNvSpPr>
            <a:spLocks noGrp="1"/>
          </p:cNvSpPr>
          <p:nvPr>
            <p:ph idx="1"/>
          </p:nvPr>
        </p:nvSpPr>
        <p:spPr>
          <a:xfrm>
            <a:off x="676656" y="2282932"/>
            <a:ext cx="10753725" cy="3494933"/>
          </a:xfrm>
        </p:spPr>
        <p:txBody>
          <a:bodyPr>
            <a:normAutofit fontScale="62500" lnSpcReduction="20000"/>
          </a:bodyPr>
          <a:lstStyle/>
          <a:p>
            <a:r>
              <a:rPr lang="en-IN" b="0" i="0" dirty="0" err="1">
                <a:solidFill>
                  <a:srgbClr val="292929"/>
                </a:solidFill>
                <a:effectLst/>
                <a:latin typeface="sohne"/>
              </a:rPr>
              <a:t>OpenAI</a:t>
            </a:r>
            <a:r>
              <a:rPr lang="en-IN" b="0" i="0" dirty="0">
                <a:solidFill>
                  <a:srgbClr val="292929"/>
                </a:solidFill>
                <a:effectLst/>
                <a:latin typeface="sohne"/>
              </a:rPr>
              <a:t> Gym</a:t>
            </a:r>
          </a:p>
          <a:p>
            <a:r>
              <a:rPr lang="en-US" b="0" i="0" dirty="0">
                <a:solidFill>
                  <a:srgbClr val="292929"/>
                </a:solidFill>
                <a:effectLst/>
                <a:latin typeface="charter"/>
              </a:rPr>
              <a:t>The first library we will be using is called </a:t>
            </a:r>
            <a:r>
              <a:rPr lang="en-US" b="0" i="0" dirty="0" err="1">
                <a:solidFill>
                  <a:srgbClr val="292929"/>
                </a:solidFill>
                <a:effectLst/>
                <a:latin typeface="charter"/>
              </a:rPr>
              <a:t>OpenAI</a:t>
            </a:r>
            <a:r>
              <a:rPr lang="en-US" b="0" i="0" dirty="0">
                <a:solidFill>
                  <a:srgbClr val="292929"/>
                </a:solidFill>
                <a:effectLst/>
                <a:latin typeface="charter"/>
              </a:rPr>
              <a:t> Gym. </a:t>
            </a:r>
            <a:r>
              <a:rPr lang="en-US" b="0" i="0" dirty="0" err="1">
                <a:solidFill>
                  <a:srgbClr val="292929"/>
                </a:solidFill>
                <a:effectLst/>
                <a:latin typeface="charter"/>
              </a:rPr>
              <a:t>OpenAI</a:t>
            </a:r>
            <a:r>
              <a:rPr lang="en-US" b="0" i="0" dirty="0">
                <a:solidFill>
                  <a:srgbClr val="292929"/>
                </a:solidFill>
                <a:effectLst/>
                <a:latin typeface="charter"/>
              </a:rPr>
              <a:t> is a company created by Elon Musk that has been doing research in deep reinforcement learning.</a:t>
            </a:r>
          </a:p>
          <a:p>
            <a:r>
              <a:rPr lang="en-US" b="0" i="0" dirty="0">
                <a:solidFill>
                  <a:srgbClr val="292929"/>
                </a:solidFill>
                <a:effectLst/>
                <a:latin typeface="charter"/>
              </a:rPr>
              <a:t>One of their many great contributions to the research community was Gym, a library that can simulate large numbers of reinforcement learning environments, including Atari games.</a:t>
            </a:r>
          </a:p>
          <a:p>
            <a:r>
              <a:rPr lang="en-US" b="0" i="0" dirty="0">
                <a:solidFill>
                  <a:srgbClr val="292929"/>
                </a:solidFill>
                <a:effectLst/>
                <a:latin typeface="charter"/>
              </a:rPr>
              <a:t>Now that you have Gym installed, we can play the BreakoutDeterministic-v4 environment using random actions:</a:t>
            </a:r>
            <a:endParaRPr lang="en-IN" dirty="0">
              <a:hlinkClick r:id="rId2"/>
            </a:endParaRPr>
          </a:p>
          <a:p>
            <a:endParaRPr lang="en-IN" dirty="0">
              <a:hlinkClick r:id="rId2"/>
            </a:endParaRPr>
          </a:p>
          <a:p>
            <a:endParaRPr lang="en-IN" dirty="0">
              <a:hlinkClick r:id="rId2"/>
            </a:endParaRPr>
          </a:p>
          <a:p>
            <a:endParaRPr lang="en-IN" dirty="0">
              <a:hlinkClick r:id="rId2"/>
            </a:endParaRPr>
          </a:p>
          <a:p>
            <a:endParaRPr lang="en-IN" dirty="0">
              <a:hlinkClick r:id="rId2"/>
            </a:endParaRPr>
          </a:p>
          <a:p>
            <a:pPr marL="0" indent="0">
              <a:buNone/>
            </a:pPr>
            <a:endParaRPr lang="en-IN" dirty="0">
              <a:hlinkClick r:id="rId2"/>
            </a:endParaRPr>
          </a:p>
          <a:p>
            <a:r>
              <a:rPr lang="en-IN" dirty="0">
                <a:hlinkClick r:id="rId2"/>
              </a:rPr>
              <a:t>https://gym.openai.com/envs/#atari</a:t>
            </a:r>
            <a:endParaRPr lang="en-IN" dirty="0"/>
          </a:p>
          <a:p>
            <a:endParaRPr lang="en-IN" dirty="0"/>
          </a:p>
        </p:txBody>
      </p:sp>
    </p:spTree>
    <p:extLst>
      <p:ext uri="{BB962C8B-B14F-4D97-AF65-F5344CB8AC3E}">
        <p14:creationId xmlns:p14="http://schemas.microsoft.com/office/powerpoint/2010/main" val="173381695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66ED135-597C-439D-AB25-D35F87CB3BCB}"/>
              </a:ext>
            </a:extLst>
          </p:cNvPr>
          <p:cNvSpPr txBox="1"/>
          <p:nvPr/>
        </p:nvSpPr>
        <p:spPr>
          <a:xfrm>
            <a:off x="3048512" y="891378"/>
            <a:ext cx="6097022" cy="5078313"/>
          </a:xfrm>
          <a:prstGeom prst="rect">
            <a:avLst/>
          </a:prstGeom>
          <a:noFill/>
        </p:spPr>
        <p:txBody>
          <a:bodyPr wrap="square">
            <a:spAutoFit/>
          </a:bodyPr>
          <a:lstStyle/>
          <a:p>
            <a:r>
              <a:rPr lang="en-IN" dirty="0"/>
              <a:t># Import the gym module</a:t>
            </a:r>
          </a:p>
          <a:p>
            <a:r>
              <a:rPr lang="en-IN" dirty="0"/>
              <a:t>import gym</a:t>
            </a:r>
          </a:p>
          <a:p>
            <a:endParaRPr lang="en-IN" dirty="0"/>
          </a:p>
          <a:p>
            <a:r>
              <a:rPr lang="en-IN" dirty="0"/>
              <a:t># Create a breakout environment</a:t>
            </a:r>
          </a:p>
          <a:p>
            <a:r>
              <a:rPr lang="en-IN" dirty="0"/>
              <a:t>env = </a:t>
            </a:r>
            <a:r>
              <a:rPr lang="en-IN" dirty="0" err="1"/>
              <a:t>gym.make</a:t>
            </a:r>
            <a:r>
              <a:rPr lang="en-IN" dirty="0"/>
              <a:t>('BreakoutDeterministic-v4')</a:t>
            </a:r>
          </a:p>
          <a:p>
            <a:r>
              <a:rPr lang="en-IN" dirty="0"/>
              <a:t># Reset it, returns the starting frame</a:t>
            </a:r>
          </a:p>
          <a:p>
            <a:r>
              <a:rPr lang="en-IN" dirty="0"/>
              <a:t>frame = </a:t>
            </a:r>
            <a:r>
              <a:rPr lang="en-IN" dirty="0" err="1"/>
              <a:t>env.reset</a:t>
            </a:r>
            <a:r>
              <a:rPr lang="en-IN" dirty="0"/>
              <a:t>()</a:t>
            </a:r>
          </a:p>
          <a:p>
            <a:r>
              <a:rPr lang="en-IN" dirty="0"/>
              <a:t># Render</a:t>
            </a:r>
          </a:p>
          <a:p>
            <a:r>
              <a:rPr lang="en-IN" dirty="0" err="1"/>
              <a:t>env.render</a:t>
            </a:r>
            <a:r>
              <a:rPr lang="en-IN" dirty="0"/>
              <a:t>()</a:t>
            </a:r>
          </a:p>
          <a:p>
            <a:endParaRPr lang="en-IN" dirty="0"/>
          </a:p>
          <a:p>
            <a:r>
              <a:rPr lang="en-IN" dirty="0" err="1"/>
              <a:t>is_done</a:t>
            </a:r>
            <a:r>
              <a:rPr lang="en-IN" dirty="0"/>
              <a:t> = False</a:t>
            </a:r>
          </a:p>
          <a:p>
            <a:r>
              <a:rPr lang="en-IN" dirty="0"/>
              <a:t>while not </a:t>
            </a:r>
            <a:r>
              <a:rPr lang="en-IN" dirty="0" err="1"/>
              <a:t>is_done</a:t>
            </a:r>
            <a:r>
              <a:rPr lang="en-IN" dirty="0"/>
              <a:t>:</a:t>
            </a:r>
          </a:p>
          <a:p>
            <a:r>
              <a:rPr lang="en-IN" dirty="0"/>
              <a:t>  # Perform a random action, returns the new frame, reward and whether the game is over</a:t>
            </a:r>
          </a:p>
          <a:p>
            <a:r>
              <a:rPr lang="en-IN" dirty="0"/>
              <a:t>  frame, reward, </a:t>
            </a:r>
            <a:r>
              <a:rPr lang="en-IN" dirty="0" err="1"/>
              <a:t>is_done</a:t>
            </a:r>
            <a:r>
              <a:rPr lang="en-IN" dirty="0"/>
              <a:t>, _ = </a:t>
            </a:r>
            <a:r>
              <a:rPr lang="en-IN" dirty="0" err="1"/>
              <a:t>env.step</a:t>
            </a:r>
            <a:r>
              <a:rPr lang="en-IN" dirty="0"/>
              <a:t>(</a:t>
            </a:r>
            <a:r>
              <a:rPr lang="en-IN" dirty="0" err="1"/>
              <a:t>env.action_space.sample</a:t>
            </a:r>
            <a:r>
              <a:rPr lang="en-IN" dirty="0"/>
              <a:t>())</a:t>
            </a:r>
          </a:p>
          <a:p>
            <a:r>
              <a:rPr lang="en-IN" dirty="0"/>
              <a:t>  # Render</a:t>
            </a:r>
          </a:p>
          <a:p>
            <a:r>
              <a:rPr lang="en-IN" dirty="0"/>
              <a:t>  </a:t>
            </a:r>
            <a:r>
              <a:rPr lang="en-IN" dirty="0" err="1"/>
              <a:t>env.render</a:t>
            </a:r>
            <a:r>
              <a:rPr lang="en-IN" dirty="0"/>
              <a:t>()</a:t>
            </a:r>
          </a:p>
        </p:txBody>
      </p:sp>
      <p:sp>
        <p:nvSpPr>
          <p:cNvPr id="8" name="TextBox 7">
            <a:extLst>
              <a:ext uri="{FF2B5EF4-FFF2-40B4-BE49-F238E27FC236}">
                <a16:creationId xmlns:a16="http://schemas.microsoft.com/office/drawing/2014/main" id="{49EFDAD1-4A9B-4025-972A-7F85673A03C0}"/>
              </a:ext>
            </a:extLst>
          </p:cNvPr>
          <p:cNvSpPr txBox="1"/>
          <p:nvPr/>
        </p:nvSpPr>
        <p:spPr>
          <a:xfrm>
            <a:off x="5018461" y="5426285"/>
            <a:ext cx="6097022" cy="1200329"/>
          </a:xfrm>
          <a:prstGeom prst="rect">
            <a:avLst/>
          </a:prstGeom>
          <a:solidFill>
            <a:schemeClr val="accent2"/>
          </a:solidFill>
        </p:spPr>
        <p:txBody>
          <a:bodyPr wrap="square">
            <a:spAutoFit/>
          </a:bodyPr>
          <a:lstStyle/>
          <a:p>
            <a:r>
              <a:rPr lang="en-IN" dirty="0"/>
              <a:t>The code above is literally all you need to know about Gym for implementing a DQN! All our efforts from now on will be about replacing the random action selection in the code above with something more sensible!</a:t>
            </a:r>
          </a:p>
        </p:txBody>
      </p:sp>
    </p:spTree>
    <p:extLst>
      <p:ext uri="{BB962C8B-B14F-4D97-AF65-F5344CB8AC3E}">
        <p14:creationId xmlns:p14="http://schemas.microsoft.com/office/powerpoint/2010/main" val="304517896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A1E2F6-E110-46DE-97C4-3E48C2DA1E2E}"/>
              </a:ext>
            </a:extLst>
          </p:cNvPr>
          <p:cNvSpPr>
            <a:spLocks noGrp="1"/>
          </p:cNvSpPr>
          <p:nvPr>
            <p:ph type="title"/>
          </p:nvPr>
        </p:nvSpPr>
        <p:spPr/>
        <p:txBody>
          <a:bodyPr/>
          <a:lstStyle/>
          <a:p>
            <a:r>
              <a:rPr lang="en-IN" dirty="0" err="1"/>
              <a:t>Preprocessing</a:t>
            </a:r>
            <a:endParaRPr lang="en-IN" dirty="0"/>
          </a:p>
        </p:txBody>
      </p:sp>
      <p:sp>
        <p:nvSpPr>
          <p:cNvPr id="3" name="Content Placeholder 2">
            <a:extLst>
              <a:ext uri="{FF2B5EF4-FFF2-40B4-BE49-F238E27FC236}">
                <a16:creationId xmlns:a16="http://schemas.microsoft.com/office/drawing/2014/main" id="{1959D6F2-7571-4D1C-9D08-B234250E642B}"/>
              </a:ext>
            </a:extLst>
          </p:cNvPr>
          <p:cNvSpPr>
            <a:spLocks noGrp="1"/>
          </p:cNvSpPr>
          <p:nvPr>
            <p:ph idx="1"/>
          </p:nvPr>
        </p:nvSpPr>
        <p:spPr/>
        <p:txBody>
          <a:bodyPr>
            <a:normAutofit/>
          </a:bodyPr>
          <a:lstStyle/>
          <a:p>
            <a:r>
              <a:rPr lang="en-US" dirty="0"/>
              <a:t>Working directly with raw Atari frames, which are 210×160 pixel images with a 128 color palette, can be computationally demanding, so we apply a basic preprocessing step […]. </a:t>
            </a:r>
          </a:p>
          <a:p>
            <a:r>
              <a:rPr lang="en-US" dirty="0"/>
              <a:t>The raw frames are preprocessed by first converting their RGB representation to gray-scale and down-sampling it to a 110×84 image.</a:t>
            </a:r>
          </a:p>
          <a:p>
            <a:r>
              <a:rPr lang="en-US" dirty="0"/>
              <a:t>The final input representation is obtained by cropping an 84×84 region of the image […]. The final cropping stage is only required because we use the GPU implementation of 2D convolutions[…] which expects square inputs.</a:t>
            </a:r>
          </a:p>
          <a:p>
            <a:r>
              <a:rPr lang="en-US" dirty="0"/>
              <a:t>For the experiments , the function φ from algorithm 1 applies this preprocessing to the last 4 frames of a history and stacks them to produce the input to the Q-function.</a:t>
            </a:r>
            <a:endParaRPr lang="en-IN" dirty="0"/>
          </a:p>
        </p:txBody>
      </p:sp>
    </p:spTree>
    <p:extLst>
      <p:ext uri="{BB962C8B-B14F-4D97-AF65-F5344CB8AC3E}">
        <p14:creationId xmlns:p14="http://schemas.microsoft.com/office/powerpoint/2010/main" val="225945544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1842C-1875-41E1-B40E-75788781619D}"/>
              </a:ext>
            </a:extLst>
          </p:cNvPr>
          <p:cNvSpPr>
            <a:spLocks noGrp="1"/>
          </p:cNvSpPr>
          <p:nvPr>
            <p:ph type="title"/>
          </p:nvPr>
        </p:nvSpPr>
        <p:spPr/>
        <p:txBody>
          <a:bodyPr/>
          <a:lstStyle/>
          <a:p>
            <a:r>
              <a:rPr lang="en-IN" dirty="0" err="1"/>
              <a:t>Preprocessing</a:t>
            </a:r>
            <a:endParaRPr lang="en-IN" dirty="0"/>
          </a:p>
        </p:txBody>
      </p:sp>
      <p:sp>
        <p:nvSpPr>
          <p:cNvPr id="3" name="Content Placeholder 2">
            <a:extLst>
              <a:ext uri="{FF2B5EF4-FFF2-40B4-BE49-F238E27FC236}">
                <a16:creationId xmlns:a16="http://schemas.microsoft.com/office/drawing/2014/main" id="{D6739CAA-8378-44AB-AF7B-C0A7B315BA5D}"/>
              </a:ext>
            </a:extLst>
          </p:cNvPr>
          <p:cNvSpPr>
            <a:spLocks noGrp="1"/>
          </p:cNvSpPr>
          <p:nvPr>
            <p:ph idx="1"/>
          </p:nvPr>
        </p:nvSpPr>
        <p:spPr>
          <a:xfrm>
            <a:off x="676657" y="2011680"/>
            <a:ext cx="7190866" cy="3766185"/>
          </a:xfrm>
        </p:spPr>
        <p:txBody>
          <a:bodyPr/>
          <a:lstStyle/>
          <a:p>
            <a:r>
              <a:rPr lang="en-US" dirty="0"/>
              <a:t>simply means that our state should not be made up of single frames but instead of the 4 most recent frames.</a:t>
            </a:r>
          </a:p>
          <a:p>
            <a:r>
              <a:rPr lang="en-US" dirty="0"/>
              <a:t>Since the scale of scores varies greatly from game to game, we fixed all positive rewards to be 1 and all negative rewards to be −1, leaving 0 rewards unchanged. Clipping the rewards in this manner limits the scale of the error derivatives and makes it easier to use the same learning rate across multiple games. </a:t>
            </a:r>
            <a:r>
              <a:rPr lang="en-US"/>
              <a:t>At the same time, it could affect the performance of our agent since it cannot differentiate between rewards of different magnitude.</a:t>
            </a:r>
            <a:endParaRPr lang="en-IN" dirty="0"/>
          </a:p>
        </p:txBody>
      </p:sp>
      <p:pic>
        <p:nvPicPr>
          <p:cNvPr id="8194" name="Picture 2">
            <a:extLst>
              <a:ext uri="{FF2B5EF4-FFF2-40B4-BE49-F238E27FC236}">
                <a16:creationId xmlns:a16="http://schemas.microsoft.com/office/drawing/2014/main" id="{61DAE323-6D78-425A-990D-EB78157CD3F9}"/>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9141078" y="2371500"/>
            <a:ext cx="2098167" cy="275384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49F68875-B343-46EB-9810-E4DB2A9514BA}"/>
              </a:ext>
            </a:extLst>
          </p:cNvPr>
          <p:cNvSpPr txBox="1"/>
          <p:nvPr/>
        </p:nvSpPr>
        <p:spPr>
          <a:xfrm>
            <a:off x="7700291" y="5485841"/>
            <a:ext cx="4420111" cy="369332"/>
          </a:xfrm>
          <a:prstGeom prst="rect">
            <a:avLst/>
          </a:prstGeom>
          <a:noFill/>
        </p:spPr>
        <p:txBody>
          <a:bodyPr wrap="square">
            <a:spAutoFit/>
          </a:bodyPr>
          <a:lstStyle/>
          <a:p>
            <a:r>
              <a:rPr lang="en-US" b="0" i="0" dirty="0">
                <a:solidFill>
                  <a:srgbClr val="757575"/>
                </a:solidFill>
                <a:effectLst/>
                <a:latin typeface="sohne"/>
              </a:rPr>
              <a:t>A fully preprocessed state for breakout.</a:t>
            </a:r>
            <a:endParaRPr lang="en-IN" dirty="0"/>
          </a:p>
        </p:txBody>
      </p:sp>
    </p:spTree>
    <p:extLst>
      <p:ext uri="{BB962C8B-B14F-4D97-AF65-F5344CB8AC3E}">
        <p14:creationId xmlns:p14="http://schemas.microsoft.com/office/powerpoint/2010/main" val="176229625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929534-0DB1-444A-8BAB-551C3306CAEF}"/>
              </a:ext>
            </a:extLst>
          </p:cNvPr>
          <p:cNvSpPr>
            <a:spLocks noGrp="1"/>
          </p:cNvSpPr>
          <p:nvPr>
            <p:ph type="title"/>
          </p:nvPr>
        </p:nvSpPr>
        <p:spPr>
          <a:xfrm>
            <a:off x="4529616" y="2451072"/>
            <a:ext cx="3853407" cy="1658198"/>
          </a:xfrm>
        </p:spPr>
        <p:txBody>
          <a:bodyPr/>
          <a:lstStyle/>
          <a:p>
            <a:r>
              <a:rPr lang="en-US" dirty="0"/>
              <a:t>Thank You</a:t>
            </a:r>
            <a:endParaRPr lang="en-IN" dirty="0"/>
          </a:p>
        </p:txBody>
      </p:sp>
    </p:spTree>
    <p:extLst>
      <p:ext uri="{BB962C8B-B14F-4D97-AF65-F5344CB8AC3E}">
        <p14:creationId xmlns:p14="http://schemas.microsoft.com/office/powerpoint/2010/main" val="84811919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AA4E09-BE37-4385-AF97-E1C5D7B3319A}"/>
              </a:ext>
            </a:extLst>
          </p:cNvPr>
          <p:cNvSpPr>
            <a:spLocks noGrp="1"/>
          </p:cNvSpPr>
          <p:nvPr>
            <p:ph type="title"/>
          </p:nvPr>
        </p:nvSpPr>
        <p:spPr/>
        <p:txBody>
          <a:bodyPr/>
          <a:lstStyle/>
          <a:p>
            <a:endParaRPr lang="en-IN"/>
          </a:p>
        </p:txBody>
      </p:sp>
    </p:spTree>
    <p:extLst>
      <p:ext uri="{BB962C8B-B14F-4D97-AF65-F5344CB8AC3E}">
        <p14:creationId xmlns:p14="http://schemas.microsoft.com/office/powerpoint/2010/main" val="8168428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87FE0-B7B8-43E8-B635-026CAF57B6F4}"/>
              </a:ext>
            </a:extLst>
          </p:cNvPr>
          <p:cNvSpPr>
            <a:spLocks noGrp="1"/>
          </p:cNvSpPr>
          <p:nvPr>
            <p:ph type="title"/>
          </p:nvPr>
        </p:nvSpPr>
        <p:spPr/>
        <p:txBody>
          <a:bodyPr/>
          <a:lstStyle/>
          <a:p>
            <a:r>
              <a:rPr lang="en-IN" dirty="0"/>
              <a:t>Machine Learning</a:t>
            </a:r>
          </a:p>
        </p:txBody>
      </p:sp>
      <p:sp>
        <p:nvSpPr>
          <p:cNvPr id="3" name="Content Placeholder 2">
            <a:extLst>
              <a:ext uri="{FF2B5EF4-FFF2-40B4-BE49-F238E27FC236}">
                <a16:creationId xmlns:a16="http://schemas.microsoft.com/office/drawing/2014/main" id="{03A15DA9-C8A9-4974-B7E7-631CD0EFDB87}"/>
              </a:ext>
            </a:extLst>
          </p:cNvPr>
          <p:cNvSpPr>
            <a:spLocks noGrp="1"/>
          </p:cNvSpPr>
          <p:nvPr>
            <p:ph idx="1"/>
          </p:nvPr>
        </p:nvSpPr>
        <p:spPr/>
        <p:txBody>
          <a:bodyPr/>
          <a:lstStyle/>
          <a:p>
            <a:r>
              <a:rPr lang="en-US" b="1" dirty="0">
                <a:solidFill>
                  <a:srgbClr val="00B050"/>
                </a:solidFill>
              </a:rPr>
              <a:t>2.Unsupervised Learning </a:t>
            </a:r>
            <a:r>
              <a:rPr lang="en-US" dirty="0"/>
              <a:t>is the task of learning from unlabeled data, and its goal is to compress. When the training data do not include the labels, we refer to Unsupervised Learning, and it will be the algorithm that will try to classify the information by itself. Some of the best-known algorithms in this category are clustering (K-means) or principal component analysis (PCA).</a:t>
            </a:r>
          </a:p>
          <a:p>
            <a:r>
              <a:rPr lang="en-US" b="1" dirty="0">
                <a:solidFill>
                  <a:srgbClr val="00B050"/>
                </a:solidFill>
              </a:rPr>
              <a:t>3. Reinforcement Learning </a:t>
            </a:r>
            <a:r>
              <a:rPr lang="en-US" dirty="0"/>
              <a:t>is the task of learning through trial and error and its goal is to act. This learning category allows it to be combined with other categories, and it is now a very active research area.</a:t>
            </a:r>
          </a:p>
          <a:p>
            <a:endParaRPr lang="en-IN" dirty="0"/>
          </a:p>
        </p:txBody>
      </p:sp>
    </p:spTree>
    <p:extLst>
      <p:ext uri="{BB962C8B-B14F-4D97-AF65-F5344CB8AC3E}">
        <p14:creationId xmlns:p14="http://schemas.microsoft.com/office/powerpoint/2010/main" val="40817751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7C7267-39DC-4DF4-B19C-301DE5208AC6}"/>
              </a:ext>
            </a:extLst>
          </p:cNvPr>
          <p:cNvSpPr>
            <a:spLocks noGrp="1"/>
          </p:cNvSpPr>
          <p:nvPr>
            <p:ph type="title"/>
          </p:nvPr>
        </p:nvSpPr>
        <p:spPr/>
        <p:txBody>
          <a:bodyPr/>
          <a:lstStyle/>
          <a:p>
            <a:r>
              <a:rPr lang="en-IN" dirty="0"/>
              <a:t>Deep Learning</a:t>
            </a:r>
          </a:p>
        </p:txBody>
      </p:sp>
      <p:sp>
        <p:nvSpPr>
          <p:cNvPr id="3" name="Content Placeholder 2">
            <a:extLst>
              <a:ext uri="{FF2B5EF4-FFF2-40B4-BE49-F238E27FC236}">
                <a16:creationId xmlns:a16="http://schemas.microsoft.com/office/drawing/2014/main" id="{2AF459B3-28F5-4F5B-8A96-9A0AA9795AA4}"/>
              </a:ext>
            </a:extLst>
          </p:cNvPr>
          <p:cNvSpPr>
            <a:spLocks noGrp="1"/>
          </p:cNvSpPr>
          <p:nvPr>
            <p:ph idx="1"/>
          </p:nvPr>
        </p:nvSpPr>
        <p:spPr>
          <a:xfrm>
            <a:off x="676656" y="2011680"/>
            <a:ext cx="6374657" cy="3766185"/>
          </a:xfrm>
        </p:spPr>
        <p:txBody>
          <a:bodyPr/>
          <a:lstStyle/>
          <a:p>
            <a:pPr>
              <a:buFont typeface="Arial" panose="020B0604020202020204" pitchFamily="34" charset="0"/>
              <a:buChar char="•"/>
            </a:pPr>
            <a:r>
              <a:rPr lang="en-US" dirty="0"/>
              <a:t>Deep Learning algorithms are based on artificial neural networks, whose algorithmic structures allow models composed of multiple processing layers to learn data representations with various abstraction levels.</a:t>
            </a:r>
          </a:p>
          <a:p>
            <a:pPr>
              <a:buFont typeface="Arial" panose="020B0604020202020204" pitchFamily="34" charset="0"/>
              <a:buChar char="•"/>
            </a:pPr>
            <a:r>
              <a:rPr lang="en-US" dirty="0"/>
              <a:t>DL is a collection of techniques and methods for using neural networks to solve ML tasks, either Supervised Learning, Unsupervised Learning, or Reinforcement Learning</a:t>
            </a:r>
            <a:endParaRPr lang="en-IN" dirty="0"/>
          </a:p>
        </p:txBody>
      </p:sp>
      <p:pic>
        <p:nvPicPr>
          <p:cNvPr id="1026" name="Picture 2">
            <a:extLst>
              <a:ext uri="{FF2B5EF4-FFF2-40B4-BE49-F238E27FC236}">
                <a16:creationId xmlns:a16="http://schemas.microsoft.com/office/drawing/2014/main" id="{EB1DE6CD-91D7-49A7-AF6E-CF063E288A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70744" y="1826518"/>
            <a:ext cx="4841003" cy="43472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90287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5F2F97-9CC7-41BF-B016-E4231A5BA09D}"/>
              </a:ext>
            </a:extLst>
          </p:cNvPr>
          <p:cNvSpPr>
            <a:spLocks noGrp="1"/>
          </p:cNvSpPr>
          <p:nvPr>
            <p:ph type="title"/>
          </p:nvPr>
        </p:nvSpPr>
        <p:spPr/>
        <p:txBody>
          <a:bodyPr/>
          <a:lstStyle/>
          <a:p>
            <a:r>
              <a:rPr lang="en-IN" dirty="0"/>
              <a:t>Deep Reinforcement Learning</a:t>
            </a:r>
          </a:p>
        </p:txBody>
      </p:sp>
      <p:sp>
        <p:nvSpPr>
          <p:cNvPr id="3" name="Content Placeholder 2">
            <a:extLst>
              <a:ext uri="{FF2B5EF4-FFF2-40B4-BE49-F238E27FC236}">
                <a16:creationId xmlns:a16="http://schemas.microsoft.com/office/drawing/2014/main" id="{5EDF7CC1-41DF-4FA9-B919-BAECB315C61D}"/>
              </a:ext>
            </a:extLst>
          </p:cNvPr>
          <p:cNvSpPr>
            <a:spLocks noGrp="1"/>
          </p:cNvSpPr>
          <p:nvPr>
            <p:ph idx="1"/>
          </p:nvPr>
        </p:nvSpPr>
        <p:spPr/>
        <p:txBody>
          <a:bodyPr/>
          <a:lstStyle/>
          <a:p>
            <a:pPr>
              <a:buFont typeface="Arial" panose="020B0604020202020204" pitchFamily="34" charset="0"/>
              <a:buChar char="•"/>
            </a:pPr>
            <a:r>
              <a:rPr lang="en-US" dirty="0"/>
              <a:t>One of the most intriguing areas of artificial intelligence today is the concept of deep reinforcement learning, where machines can teach themselves based upon the results of their own actions</a:t>
            </a:r>
          </a:p>
          <a:p>
            <a:pPr>
              <a:buFont typeface="Arial" panose="020B0604020202020204" pitchFamily="34" charset="0"/>
              <a:buChar char="•"/>
            </a:pPr>
            <a:r>
              <a:rPr lang="en-US" dirty="0"/>
              <a:t>Deep reinforcement learning is a category of machine learning and artificial intelligence where intelligent machines can learn from their actions similar to the way humans learn from experience.</a:t>
            </a:r>
          </a:p>
          <a:p>
            <a:pPr>
              <a:buFont typeface="Arial" panose="020B0604020202020204" pitchFamily="34" charset="0"/>
              <a:buChar char="•"/>
            </a:pPr>
            <a:r>
              <a:rPr lang="en-US" dirty="0"/>
              <a:t> Inherent in this type of machine learning is that an agent is rewarded or </a:t>
            </a:r>
            <a:r>
              <a:rPr lang="en-US" dirty="0" err="1"/>
              <a:t>penalised</a:t>
            </a:r>
            <a:r>
              <a:rPr lang="en-US" dirty="0"/>
              <a:t> based on their actions. Actions that get them to the target outcome are rewarded (reinforced).</a:t>
            </a:r>
            <a:endParaRPr lang="en-IN" dirty="0"/>
          </a:p>
        </p:txBody>
      </p:sp>
    </p:spTree>
    <p:extLst>
      <p:ext uri="{BB962C8B-B14F-4D97-AF65-F5344CB8AC3E}">
        <p14:creationId xmlns:p14="http://schemas.microsoft.com/office/powerpoint/2010/main" val="880672156"/>
      </p:ext>
    </p:extLst>
  </p:cSld>
  <p:clrMapOvr>
    <a:masterClrMapping/>
  </p:clrMapOvr>
</p:sld>
</file>

<file path=ppt/theme/theme1.xml><?xml version="1.0" encoding="utf-8"?>
<a:theme xmlns:a="http://schemas.openxmlformats.org/drawingml/2006/main" name="Metropolitan">
  <a:themeElements>
    <a:clrScheme name="Metropolitan">
      <a:dk1>
        <a:sysClr val="windowText" lastClr="000000"/>
      </a:dk1>
      <a:lt1>
        <a:sysClr val="window" lastClr="FFFFFF"/>
      </a:lt1>
      <a:dk2>
        <a:srgbClr val="162F33"/>
      </a:dk2>
      <a:lt2>
        <a:srgbClr val="EAF0E0"/>
      </a:lt2>
      <a:accent1>
        <a:srgbClr val="50B4C8"/>
      </a:accent1>
      <a:accent2>
        <a:srgbClr val="A8B97F"/>
      </a:accent2>
      <a:accent3>
        <a:srgbClr val="9B9256"/>
      </a:accent3>
      <a:accent4>
        <a:srgbClr val="657689"/>
      </a:accent4>
      <a:accent5>
        <a:srgbClr val="7A855D"/>
      </a:accent5>
      <a:accent6>
        <a:srgbClr val="84AC9D"/>
      </a:accent6>
      <a:hlink>
        <a:srgbClr val="2370CD"/>
      </a:hlink>
      <a:folHlink>
        <a:srgbClr val="877589"/>
      </a:folHlink>
    </a:clrScheme>
    <a:fontScheme name="Metropolitan">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Metropolitan">
      <a:fillStyleLst>
        <a:solidFill>
          <a:schemeClr val="phClr"/>
        </a:solidFill>
        <a:gradFill rotWithShape="1">
          <a:gsLst>
            <a:gs pos="0">
              <a:schemeClr val="phClr">
                <a:tint val="70000"/>
                <a:satMod val="100000"/>
                <a:lumMod val="110000"/>
              </a:schemeClr>
            </a:gs>
            <a:gs pos="50000">
              <a:schemeClr val="phClr">
                <a:tint val="75000"/>
                <a:satMod val="101000"/>
                <a:lumMod val="105000"/>
              </a:schemeClr>
            </a:gs>
            <a:gs pos="100000">
              <a:schemeClr val="phClr">
                <a:tint val="82000"/>
                <a:satMod val="104000"/>
                <a:lumMod val="105000"/>
              </a:schemeClr>
            </a:gs>
          </a:gsLst>
          <a:lin ang="2700000" scaled="0"/>
        </a:gradFill>
        <a:gradFill rotWithShape="1">
          <a:gsLst>
            <a:gs pos="0">
              <a:schemeClr val="phClr">
                <a:tint val="97000"/>
                <a:satMod val="100000"/>
                <a:lumMod val="102000"/>
              </a:schemeClr>
            </a:gs>
            <a:gs pos="50000">
              <a:schemeClr val="phClr">
                <a:shade val="100000"/>
                <a:satMod val="100000"/>
                <a:lumMod val="100000"/>
              </a:schemeClr>
            </a:gs>
            <a:gs pos="100000">
              <a:schemeClr val="phClr">
                <a:shade val="80000"/>
                <a:satMod val="100000"/>
                <a:lumMod val="99000"/>
              </a:schemeClr>
            </a:gs>
          </a:gsLst>
          <a:lin ang="27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solidFill>
          <a:schemeClr val="phClr">
            <a:shade val="95000"/>
            <a:satMod val="170000"/>
          </a:schemeClr>
        </a:solidFill>
      </a:bgFillStyleLst>
    </a:fmtScheme>
  </a:themeElements>
  <a:objectDefaults/>
  <a:extraClrSchemeLst/>
  <a:extLst>
    <a:ext uri="{05A4C25C-085E-4340-85A3-A5531E510DB2}">
      <thm15:themeFamily xmlns:thm15="http://schemas.microsoft.com/office/thememl/2012/main" name="Metropolitan" id="{4C5440D6-04D2-4954-96CF-F251137069B2}" vid="{79CFCA13-9412-4290-BB4B-85112F88857B}"/>
    </a:ext>
  </a:extLst>
</a:theme>
</file>

<file path=docProps/app.xml><?xml version="1.0" encoding="utf-8"?>
<Properties xmlns="http://schemas.openxmlformats.org/officeDocument/2006/extended-properties" xmlns:vt="http://schemas.openxmlformats.org/officeDocument/2006/docPropsVTypes">
  <Template>Metropolitan</Template>
  <TotalTime>1436</TotalTime>
  <Words>5786</Words>
  <Application>Microsoft Office PowerPoint</Application>
  <PresentationFormat>Widescreen</PresentationFormat>
  <Paragraphs>284</Paragraphs>
  <Slides>69</Slides>
  <Notes>0</Notes>
  <HiddenSlides>0</HiddenSlides>
  <MMClips>2</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69</vt:i4>
      </vt:variant>
    </vt:vector>
  </HeadingPairs>
  <TitlesOfParts>
    <vt:vector size="75" baseType="lpstr">
      <vt:lpstr>Arial</vt:lpstr>
      <vt:lpstr>Calibri Light</vt:lpstr>
      <vt:lpstr>charter</vt:lpstr>
      <vt:lpstr>inherit</vt:lpstr>
      <vt:lpstr>sohne</vt:lpstr>
      <vt:lpstr>Metropolitan</vt:lpstr>
      <vt:lpstr>Deep Reinforcement Learning</vt:lpstr>
      <vt:lpstr>What is Deep Reinforcement Learning (DRL)?</vt:lpstr>
      <vt:lpstr>Introduction and Background</vt:lpstr>
      <vt:lpstr>Artificial Intelligence</vt:lpstr>
      <vt:lpstr>Machine Learning </vt:lpstr>
      <vt:lpstr>Machine Learning</vt:lpstr>
      <vt:lpstr>Machine Learning</vt:lpstr>
      <vt:lpstr>Deep Learning</vt:lpstr>
      <vt:lpstr>Deep Reinforcement Learning</vt:lpstr>
      <vt:lpstr>Deep Reinforcement Learning</vt:lpstr>
      <vt:lpstr>Learning by interacting</vt:lpstr>
      <vt:lpstr>Learning by interacting</vt:lpstr>
      <vt:lpstr>Key elements of Reinforcement Learning</vt:lpstr>
      <vt:lpstr>Agent and Environment </vt:lpstr>
      <vt:lpstr>State</vt:lpstr>
      <vt:lpstr>Observation</vt:lpstr>
      <vt:lpstr>Action and the Transition function</vt:lpstr>
      <vt:lpstr>Reward</vt:lpstr>
      <vt:lpstr>Reinforcement Learning cycle</vt:lpstr>
      <vt:lpstr>Episode</vt:lpstr>
      <vt:lpstr>Return</vt:lpstr>
      <vt:lpstr>Exploration vs. Exploitation</vt:lpstr>
      <vt:lpstr>The Frozen-Lake example</vt:lpstr>
      <vt:lpstr>Gym Toolkit</vt:lpstr>
      <vt:lpstr>Gym Toolkit</vt:lpstr>
      <vt:lpstr>The Frozen-Lake Environment</vt:lpstr>
      <vt:lpstr>The Frozen-Lake Environment</vt:lpstr>
      <vt:lpstr>PowerPoint Presentation</vt:lpstr>
      <vt:lpstr>Coding the Environment</vt:lpstr>
      <vt:lpstr>Coding the Environment</vt:lpstr>
      <vt:lpstr>Coding the Agent</vt:lpstr>
      <vt:lpstr>PowerPoint Presentation</vt:lpstr>
      <vt:lpstr>PowerPoint Presentation</vt:lpstr>
      <vt:lpstr>RL Agent-Environment</vt:lpstr>
      <vt:lpstr>Ex:PubG Game</vt:lpstr>
      <vt:lpstr>PowerPoint Presentation</vt:lpstr>
      <vt:lpstr>PowerPoint Presentation</vt:lpstr>
      <vt:lpstr>Useful links</vt:lpstr>
      <vt:lpstr>Deep Reinforcement Learning Masters Atari Games </vt:lpstr>
      <vt:lpstr>why is playing Atari with deep reinforcement learning a deal at all?</vt:lpstr>
      <vt:lpstr>why is playing Atari with deep reinforcement learning</vt:lpstr>
      <vt:lpstr>why is playing Atari with deep reinforcement learning</vt:lpstr>
      <vt:lpstr>PowerPoint Presentation</vt:lpstr>
      <vt:lpstr>PowerPoint Presentation</vt:lpstr>
      <vt:lpstr>Cutting the time of deep reinforcement learning</vt:lpstr>
      <vt:lpstr>Cutting the time of deep reinforcement learning</vt:lpstr>
      <vt:lpstr>why Atari games?</vt:lpstr>
      <vt:lpstr>PowerPoint Presentation</vt:lpstr>
      <vt:lpstr>PowerPoint Presentation</vt:lpstr>
      <vt:lpstr>Robotic Arm</vt:lpstr>
      <vt:lpstr>MDPs</vt:lpstr>
      <vt:lpstr>States</vt:lpstr>
      <vt:lpstr>States</vt:lpstr>
      <vt:lpstr>Data preparation</vt:lpstr>
      <vt:lpstr>Actions</vt:lpstr>
      <vt:lpstr>Actions</vt:lpstr>
      <vt:lpstr>Rewards</vt:lpstr>
      <vt:lpstr>Discounting</vt:lpstr>
      <vt:lpstr>Discounting</vt:lpstr>
      <vt:lpstr>Q-Learning</vt:lpstr>
      <vt:lpstr>Policies</vt:lpstr>
      <vt:lpstr>The Q Function</vt:lpstr>
      <vt:lpstr>The Q Function</vt:lpstr>
      <vt:lpstr>how to simulate Atari games on our computer.</vt:lpstr>
      <vt:lpstr>PowerPoint Presentation</vt:lpstr>
      <vt:lpstr>Preprocessing</vt:lpstr>
      <vt:lpstr>Preprocessing</vt:lpstr>
      <vt:lpstr>Thank You</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Deep Reinforcement Learning Masters Atari Games</dc:title>
  <dc:creator>Selvi Rajendran</dc:creator>
  <cp:lastModifiedBy>Selvi Rajendran</cp:lastModifiedBy>
  <cp:revision>19</cp:revision>
  <dcterms:created xsi:type="dcterms:W3CDTF">2021-04-27T13:30:34Z</dcterms:created>
  <dcterms:modified xsi:type="dcterms:W3CDTF">2021-05-03T08:09:24Z</dcterms:modified>
</cp:coreProperties>
</file>